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D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367991-5BE6-41E6-8B80-4167D98F824B}" v="2" dt="2024-08-19T14:54:30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104" d="100"/>
          <a:sy n="104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e Craig" userId="4f2c8e6e-a312-4b70-b1bc-77833ec5b151" providerId="ADAL" clId="{82367991-5BE6-41E6-8B80-4167D98F824B}"/>
    <pc:docChg chg="custSel modSld">
      <pc:chgData name="Charlotte Craig" userId="4f2c8e6e-a312-4b70-b1bc-77833ec5b151" providerId="ADAL" clId="{82367991-5BE6-41E6-8B80-4167D98F824B}" dt="2024-08-19T14:54:56.068" v="16" actId="1076"/>
      <pc:docMkLst>
        <pc:docMk/>
      </pc:docMkLst>
      <pc:sldChg chg="addSp delSp modSp mod">
        <pc:chgData name="Charlotte Craig" userId="4f2c8e6e-a312-4b70-b1bc-77833ec5b151" providerId="ADAL" clId="{82367991-5BE6-41E6-8B80-4167D98F824B}" dt="2024-08-19T14:54:15.566" v="6" actId="1076"/>
        <pc:sldMkLst>
          <pc:docMk/>
          <pc:sldMk cId="631253608" sldId="256"/>
        </pc:sldMkLst>
        <pc:picChg chg="add mod">
          <ac:chgData name="Charlotte Craig" userId="4f2c8e6e-a312-4b70-b1bc-77833ec5b151" providerId="ADAL" clId="{82367991-5BE6-41E6-8B80-4167D98F824B}" dt="2024-08-19T14:54:15.566" v="6" actId="1076"/>
          <ac:picMkLst>
            <pc:docMk/>
            <pc:sldMk cId="631253608" sldId="256"/>
            <ac:picMk id="7" creationId="{8480478D-13EF-F4BB-7E8F-40508D092965}"/>
          </ac:picMkLst>
        </pc:picChg>
        <pc:picChg chg="del mod">
          <ac:chgData name="Charlotte Craig" userId="4f2c8e6e-a312-4b70-b1bc-77833ec5b151" providerId="ADAL" clId="{82367991-5BE6-41E6-8B80-4167D98F824B}" dt="2024-08-19T14:53:45.495" v="1" actId="478"/>
          <ac:picMkLst>
            <pc:docMk/>
            <pc:sldMk cId="631253608" sldId="256"/>
            <ac:picMk id="8" creationId="{F6E8173E-81C2-EAE9-40D0-D46982BB5459}"/>
          </ac:picMkLst>
        </pc:picChg>
      </pc:sldChg>
      <pc:sldChg chg="addSp delSp modSp mod">
        <pc:chgData name="Charlotte Craig" userId="4f2c8e6e-a312-4b70-b1bc-77833ec5b151" providerId="ADAL" clId="{82367991-5BE6-41E6-8B80-4167D98F824B}" dt="2024-08-19T14:54:56.068" v="16" actId="1076"/>
        <pc:sldMkLst>
          <pc:docMk/>
          <pc:sldMk cId="2836401636" sldId="260"/>
        </pc:sldMkLst>
        <pc:spChg chg="mod">
          <ac:chgData name="Charlotte Craig" userId="4f2c8e6e-a312-4b70-b1bc-77833ec5b151" providerId="ADAL" clId="{82367991-5BE6-41E6-8B80-4167D98F824B}" dt="2024-08-19T14:54:50.668" v="15" actId="1076"/>
          <ac:spMkLst>
            <pc:docMk/>
            <pc:sldMk cId="2836401636" sldId="260"/>
            <ac:spMk id="6" creationId="{02603F85-61A3-4840-314E-E323B93DAEFC}"/>
          </ac:spMkLst>
        </pc:spChg>
        <pc:picChg chg="mod">
          <ac:chgData name="Charlotte Craig" userId="4f2c8e6e-a312-4b70-b1bc-77833ec5b151" providerId="ADAL" clId="{82367991-5BE6-41E6-8B80-4167D98F824B}" dt="2024-08-19T14:54:56.068" v="16" actId="1076"/>
          <ac:picMkLst>
            <pc:docMk/>
            <pc:sldMk cId="2836401636" sldId="260"/>
            <ac:picMk id="4" creationId="{D086D605-0620-624A-4093-529CF9CE5911}"/>
          </ac:picMkLst>
        </pc:picChg>
        <pc:picChg chg="del">
          <ac:chgData name="Charlotte Craig" userId="4f2c8e6e-a312-4b70-b1bc-77833ec5b151" providerId="ADAL" clId="{82367991-5BE6-41E6-8B80-4167D98F824B}" dt="2024-08-19T14:54:20.519" v="7" actId="478"/>
          <ac:picMkLst>
            <pc:docMk/>
            <pc:sldMk cId="2836401636" sldId="260"/>
            <ac:picMk id="8" creationId="{E9F522C4-2C75-4198-712B-046909166E99}"/>
          </ac:picMkLst>
        </pc:picChg>
        <pc:picChg chg="add mod">
          <ac:chgData name="Charlotte Craig" userId="4f2c8e6e-a312-4b70-b1bc-77833ec5b151" providerId="ADAL" clId="{82367991-5BE6-41E6-8B80-4167D98F824B}" dt="2024-08-19T14:54:56.068" v="16" actId="1076"/>
          <ac:picMkLst>
            <pc:docMk/>
            <pc:sldMk cId="2836401636" sldId="260"/>
            <ac:picMk id="9" creationId="{C21E4D9A-9CD9-FD67-5F4C-4D667442D09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E57A6-83D8-CAEB-FAD2-65944BA5C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21409C-BC27-8DF9-1977-115A344FA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5D13C-EC7C-38D1-F6F9-DD053B09F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359F1-785F-BACB-A63E-9FD5C729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99EB0-D966-D71C-D846-F827FBA0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97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93AAA-DEA8-0933-F95C-2CE6F62CF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00EE8-C18B-F929-FFF5-9CBD27BAF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B8730-8217-B395-4E70-17E20D71C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44E92-70C4-7DA9-1A15-A83FC494A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F175D-4B47-1489-5E93-09923F91B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03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746BEE-A0FA-045F-46B4-9326AF911A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841CAE-B4E7-6BDA-9A59-9BCCDFDF3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5FD48-743E-2CB7-125E-7A345B87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A9619-8437-5D28-655E-60D952265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1DD19-DC91-D058-91C9-7E38110EA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00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2731B-7C8B-9EDC-DC4E-60AC5EFC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B7C0E-A935-1F75-32B5-8BA230031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5188D-B6EA-6658-629A-DE7C739D6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9C275-0469-0A7F-EAE2-23D4A5AF5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5D78B-D23E-498C-19B8-4843E11A2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61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F0B19-9337-9B34-5F4F-DC29757B4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F562BC-0C0A-DFE6-A7B5-2E0E3682C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B294F-DF66-D53A-0BDF-3E423C2DC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0CA72-6633-56C3-AE74-B81A23ED0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3EEAB-7E97-D405-0F5E-F7563684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70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BD430-8C7F-9924-CDF4-C211B17B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04327-1851-311F-7077-EFC79A4EB9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FFCD02-15DD-CE64-0985-BAC3B194C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7123A-6F55-7CC8-E41E-22285B269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9FFD8-7C0C-9497-0F59-CF8ACA1B0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8E22F-9D46-4FAB-4245-5403F7DE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89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11DCF-6A69-7A1B-053B-D741A8644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44D98-CF37-D430-FA2F-A726A0B9C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1377E9-888E-5ABA-10A5-91E078750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269CB6-A995-C9AF-2F41-7F612C4FD6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5EAE40-15D4-3C73-5477-4C87C5597B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E4FFFB-75BD-DFB1-EFFD-67400B61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FBC26C-D398-F86C-A2AA-61FD666FE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EF566B-F3EA-FC09-0CE9-5D542C95B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910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E91E1-260F-3F69-10F8-AEB02D36B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32582E-8DA2-063D-14B9-77DFCB0B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13956-93E4-3205-EDF1-F1BBA967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C4F6F-13C3-E92F-7AE2-DA928E5AA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25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F5E0D-0E79-0BF9-84D4-F2386A521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30475D-67B6-AC9E-3AED-C60E5010B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B0AB74-6789-17BC-24E3-049656901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15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5032F-1E90-2FC3-A849-D3FB912C8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DC2B0-26C6-772E-FB7B-0C77B581A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FF37D-85A6-E437-7E16-1DE224196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435DD-212C-A5A7-50AD-EE3EE3E4E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6C0CDA-51D3-2361-B4A5-0A5C11ED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098D7-1185-E6DE-9F0B-72D9BFAC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45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86E7B-EEDA-B5B1-52B5-A612490D3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94272-C2F3-6AE7-F223-675A814DE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F9270-D6C9-B05F-880D-C93F468EC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29276-591F-7930-EF0B-EA612C23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0FFDE-3DA9-7588-3E95-A6D106117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A7F8F-2603-0CEA-B823-79A78223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22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AC4FB5-73A9-E800-0638-A5FA18158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24418-58EA-8BC4-F896-DF7D1788C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CA439-507E-B1AD-F96E-DF69EE116C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743C41-74C2-4263-BF77-B7D5C1B48F01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80ECD-A9BE-ED1A-4605-40D6DA00E3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B7EFC-40FA-F424-28FE-D66C2D5B39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ADB585-034F-46EC-94B4-D1380246C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12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9FBB2BF-E359-41B4-3BE1-AE39B9595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7417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656FB7-1555-B099-A4E1-B30ED7674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19593"/>
            <a:ext cx="9144000" cy="1271767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Стажування в радах графства Східн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ого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Сассексу</a:t>
            </a:r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DD2B59-5548-DB07-0D20-67DEC5DE3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09519"/>
            <a:ext cx="9144000" cy="2357121"/>
          </a:xfrm>
        </p:spPr>
        <p:txBody>
          <a:bodyPr>
            <a:normAutofit/>
          </a:bodyPr>
          <a:lstStyle/>
          <a:p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Martin Kelly &amp; David Laird</a:t>
            </a:r>
            <a:endParaRPr lang="uk-UA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Відділ професійного навчання </a:t>
            </a:r>
          </a:p>
          <a:p>
            <a:r>
              <a:rPr lang="ru-RU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Рада графства Східн</a:t>
            </a:r>
            <a:r>
              <a:rPr lang="uk-UA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ого </a:t>
            </a:r>
            <a:r>
              <a:rPr lang="ru-RU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Сассексу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BE1D9F-DF2C-E49B-7C85-85E035A346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840" y="2842632"/>
            <a:ext cx="2468880" cy="169089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6A88060-2EE6-8803-9519-08C521617B9A}"/>
              </a:ext>
            </a:extLst>
          </p:cNvPr>
          <p:cNvSpPr txBox="1"/>
          <p:nvPr/>
        </p:nvSpPr>
        <p:spPr>
          <a:xfrm>
            <a:off x="4389120" y="6138407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      </a:t>
            </a:r>
            <a:r>
              <a:rPr lang="uk-UA" dirty="0"/>
              <a:t>Переклад </a:t>
            </a:r>
            <a:r>
              <a:rPr lang="en-GB" dirty="0"/>
              <a:t>HFUSS</a:t>
            </a:r>
          </a:p>
        </p:txBody>
      </p:sp>
      <p:pic>
        <p:nvPicPr>
          <p:cNvPr id="7" name="Picture 6" descr="A black background with blue letters&#10;&#10;Description automatically generated">
            <a:extLst>
              <a:ext uri="{FF2B5EF4-FFF2-40B4-BE49-F238E27FC236}">
                <a16:creationId xmlns:a16="http://schemas.microsoft.com/office/drawing/2014/main" id="{8480478D-13EF-F4BB-7E8F-40508D0929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401" y="4603976"/>
            <a:ext cx="1865093" cy="179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25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F1325C8-2CB1-CF47-9C3F-8D802832C94F}"/>
              </a:ext>
            </a:extLst>
          </p:cNvPr>
          <p:cNvSpPr/>
          <p:nvPr/>
        </p:nvSpPr>
        <p:spPr>
          <a:xfrm>
            <a:off x="1" y="0"/>
            <a:ext cx="174170" cy="6858000"/>
          </a:xfrm>
          <a:prstGeom prst="rect">
            <a:avLst/>
          </a:prstGeom>
          <a:solidFill>
            <a:srgbClr val="505DB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72E767-FBA1-640F-8748-A38F5D5F8B62}"/>
              </a:ext>
            </a:extLst>
          </p:cNvPr>
          <p:cNvSpPr txBox="1"/>
          <p:nvPr/>
        </p:nvSpPr>
        <p:spPr>
          <a:xfrm>
            <a:off x="1817914" y="489858"/>
            <a:ext cx="7238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Стажування в Раді . </a:t>
            </a:r>
          </a:p>
          <a:p>
            <a:r>
              <a:rPr lang="ru-R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Що Вам потрібно знати</a:t>
            </a: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48F3DB-D83E-0EAC-6706-DBFDF1314D46}"/>
              </a:ext>
            </a:extLst>
          </p:cNvPr>
          <p:cNvSpPr txBox="1"/>
          <p:nvPr/>
        </p:nvSpPr>
        <p:spPr>
          <a:xfrm>
            <a:off x="500743" y="3211285"/>
            <a:ext cx="201929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Apprenticeships</a:t>
            </a:r>
          </a:p>
          <a:p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Учнівство - це професійна кваліфікація, яку працівники можуть здобувати </a:t>
            </a:r>
            <a:r>
              <a:rPr lang="uk-UA" sz="1600" i="1" dirty="0">
                <a:latin typeface="Arial" panose="020B0604020202020204" pitchFamily="34" charset="0"/>
                <a:cs typeface="Arial" panose="020B0604020202020204" pitchFamily="34" charset="0"/>
              </a:rPr>
              <a:t>паралельно зі своєю роботою. Учнівство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охоплює всі освітні рівні аж до здобуття наукового ступеня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9BA0FA-18D3-66D2-80B5-13928D571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242" y="1970314"/>
            <a:ext cx="980615" cy="8803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02D779E-54A6-834F-A427-B1E14D228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4671" y="1904999"/>
            <a:ext cx="817330" cy="102185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AF2EBB7-E1BD-302C-114B-66C649D98D4A}"/>
              </a:ext>
            </a:extLst>
          </p:cNvPr>
          <p:cNvSpPr txBox="1"/>
          <p:nvPr/>
        </p:nvSpPr>
        <p:spPr>
          <a:xfrm>
            <a:off x="2895600" y="3211285"/>
            <a:ext cx="148045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Будь-хто в Раді може запитати про початок стажування, пов'язаного з його роллю, і це не вплине на оплату праці чи інші умови.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AE20406-EE6A-E2EF-3779-C7AE8545DD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4614" y="1970315"/>
            <a:ext cx="795941" cy="95653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752C8CD-D242-0C62-830C-E7DF5E9DB791}"/>
              </a:ext>
            </a:extLst>
          </p:cNvPr>
          <p:cNvSpPr txBox="1"/>
          <p:nvPr/>
        </p:nvSpPr>
        <p:spPr>
          <a:xfrm>
            <a:off x="4855029" y="3211285"/>
            <a:ext cx="158931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Всі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стажери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отримують час під час роботи для проходження виробничого навчання. Стажування також нічого не коштуватиме жодному співробітнику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8CC61A9-7208-EF11-2156-3892A2F851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5935" y="1970314"/>
            <a:ext cx="997069" cy="95653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BB65832-8B30-09BD-9F82-F178F67E3032}"/>
              </a:ext>
            </a:extLst>
          </p:cNvPr>
          <p:cNvSpPr txBox="1"/>
          <p:nvPr/>
        </p:nvSpPr>
        <p:spPr>
          <a:xfrm>
            <a:off x="7021286" y="3211285"/>
            <a:ext cx="17308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Співробітники можуть проходити більше одного стажування під час роботи в Раді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B946BD6-BC7E-C3CC-2533-82E0ACDADC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78385" y="1970314"/>
            <a:ext cx="1042028" cy="86944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7B03EFB-4842-FDB6-9A4E-3BF77AE129BB}"/>
              </a:ext>
            </a:extLst>
          </p:cNvPr>
          <p:cNvSpPr txBox="1"/>
          <p:nvPr/>
        </p:nvSpPr>
        <p:spPr>
          <a:xfrm>
            <a:off x="9535886" y="3211285"/>
            <a:ext cx="18723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Усі, хто отримав освіту за межами Великої Британії, повинні скласти іспит з математики та англійської мови перед початком стажування.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271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ultidocument 5">
            <a:extLst>
              <a:ext uri="{FF2B5EF4-FFF2-40B4-BE49-F238E27FC236}">
                <a16:creationId xmlns:a16="http://schemas.microsoft.com/office/drawing/2014/main" id="{E8BDEE81-45F2-FCF0-6F5D-B29C47BDC344}"/>
              </a:ext>
            </a:extLst>
          </p:cNvPr>
          <p:cNvSpPr/>
          <p:nvPr/>
        </p:nvSpPr>
        <p:spPr>
          <a:xfrm>
            <a:off x="800100" y="435429"/>
            <a:ext cx="10591800" cy="1850571"/>
          </a:xfrm>
          <a:prstGeom prst="flowChartMultidocumen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Який тип стажування я можу пройти?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E35511-3CD0-7905-AAEB-8D6D7092ECC5}"/>
              </a:ext>
            </a:extLst>
          </p:cNvPr>
          <p:cNvSpPr txBox="1"/>
          <p:nvPr/>
        </p:nvSpPr>
        <p:spPr>
          <a:xfrm>
            <a:off x="1556657" y="2579914"/>
            <a:ext cx="98352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Школи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У нас є стажери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вчителі, асистенти вчителів, казначеї, вихователі та доглядачі в дитячих садках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Наші найпопулярніші стажування - це стажування в адміністрації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У нас є стажери в службах для дітей та дорослих, від безпосередньої допомоги до підтримки і, зрештою, до керівних посад, таких як: Соціальні працівники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Інші стажування включають: аналітики даних, ІКТ, менеджери проектів, керівники команд та багато інших.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Більшість ролей у раді мають можливість стажування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560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3C9241-E1CB-4DFB-17A5-041CF0E38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4553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6CB8B6-93E6-D253-6F33-454D550EB2CC}"/>
              </a:ext>
            </a:extLst>
          </p:cNvPr>
          <p:cNvSpPr txBox="1"/>
          <p:nvPr/>
        </p:nvSpPr>
        <p:spPr>
          <a:xfrm>
            <a:off x="2194561" y="381000"/>
            <a:ext cx="8680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Як отримати роботу/стажування? 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243AF9-2201-FDD9-3BF6-339BFA0C7720}"/>
              </a:ext>
            </a:extLst>
          </p:cNvPr>
          <p:cNvSpPr txBox="1"/>
          <p:nvPr/>
        </p:nvSpPr>
        <p:spPr>
          <a:xfrm>
            <a:off x="870857" y="1172289"/>
            <a:ext cx="2754085" cy="147732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Отримати роботу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Раді,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необов'язково стажування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F939EA-0664-62C7-DFA9-CCF4B53E3239}"/>
              </a:ext>
            </a:extLst>
          </p:cNvPr>
          <p:cNvSpPr txBox="1"/>
          <p:nvPr/>
        </p:nvSpPr>
        <p:spPr>
          <a:xfrm>
            <a:off x="4136570" y="1141512"/>
            <a:ext cx="2862943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Підпишіться на сповіщення про стажування та вакансії на apprenticeships@eastsussex.gov.uk 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471CB3-BC07-FCCF-D659-D4C2E0E215C8}"/>
              </a:ext>
            </a:extLst>
          </p:cNvPr>
          <p:cNvSpPr txBox="1"/>
          <p:nvPr/>
        </p:nvSpPr>
        <p:spPr>
          <a:xfrm>
            <a:off x="7750626" y="1141512"/>
            <a:ext cx="2971799" cy="156966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Виділіть трохи часу,</a:t>
            </a: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щоб ознайомитися з оголошенням про вакансії, </a:t>
            </a: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описом роботи та основними</a:t>
            </a: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бажаними критеріями для цієї ролі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C5C9559-79D0-C3C7-91FE-77B0393514F7}"/>
              </a:ext>
            </a:extLst>
          </p:cNvPr>
          <p:cNvSpPr txBox="1"/>
          <p:nvPr/>
        </p:nvSpPr>
        <p:spPr>
          <a:xfrm>
            <a:off x="870857" y="3178629"/>
            <a:ext cx="2754085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варто 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автоматично здаватися, якщо 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відповідаєте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всім критеріям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BEEA70-E557-1287-2A58-0B5CE1ABBB5C}"/>
              </a:ext>
            </a:extLst>
          </p:cNvPr>
          <p:cNvSpPr txBox="1"/>
          <p:nvPr/>
        </p:nvSpPr>
        <p:spPr>
          <a:xfrm>
            <a:off x="4136570" y="3048000"/>
            <a:ext cx="2862944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Для подальшої допомоги з подачею заявки Ви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можете звернутися до команди стажування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 порадою та рекомендаціями.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62C8E5-5C5C-D572-7391-8D21C9C48DB7}"/>
              </a:ext>
            </a:extLst>
          </p:cNvPr>
          <p:cNvSpPr txBox="1"/>
          <p:nvPr/>
        </p:nvSpPr>
        <p:spPr>
          <a:xfrm>
            <a:off x="7750622" y="3048000"/>
            <a:ext cx="2971799" cy="156966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Переконайтеся, що ви підтверджуєте свій досвід відповідно до основних критеріїв настільки, наскільки це можливо. Використовуйте приклади!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1CFE50-48DB-C473-D3A9-969BB52CFC6A}"/>
              </a:ext>
            </a:extLst>
          </p:cNvPr>
          <p:cNvSpPr txBox="1"/>
          <p:nvPr/>
        </p:nvSpPr>
        <p:spPr>
          <a:xfrm>
            <a:off x="870857" y="4978400"/>
            <a:ext cx="2754086" cy="153888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uk-UA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ви потрапили на співбесіду, потренуйтеся заздалегідь і використовуйте метод </a:t>
            </a:r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</a:t>
            </a:r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k-UA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Ситуація, Завдання, Дія, Результат</a:t>
            </a:r>
            <a:r>
              <a:rPr lang="uk-UA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на співбесіді - ми можемо допомогти, запропонувавши тренінг з моделювання співбесіди</a:t>
            </a:r>
            <a:r>
              <a:rPr lang="uk-UA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A15661-EABD-C738-825D-5C81B54519C6}"/>
              </a:ext>
            </a:extLst>
          </p:cNvPr>
          <p:cNvSpPr txBox="1"/>
          <p:nvPr/>
        </p:nvSpPr>
        <p:spPr>
          <a:xfrm>
            <a:off x="4136570" y="4978400"/>
            <a:ext cx="2862944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ru-RU" dirty="0"/>
              <a:t>Якщо у вас не вийшло з першого разу,</a:t>
            </a:r>
            <a:endParaRPr lang="en-GB" dirty="0"/>
          </a:p>
          <a:p>
            <a:r>
              <a:rPr lang="ru-RU" dirty="0"/>
              <a:t>продовжуйте пробувати</a:t>
            </a:r>
            <a:endParaRPr lang="en-GB" dirty="0"/>
          </a:p>
          <a:p>
            <a:endParaRPr lang="en-GB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F82EEC0-2A99-3151-1865-DCAFF95794AF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3624942" y="1910953"/>
            <a:ext cx="41873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64B1A1A-4BE1-E76C-A84F-A02A5ECB20BA}"/>
              </a:ext>
            </a:extLst>
          </p:cNvPr>
          <p:cNvCxnSpPr>
            <a:cxnSpLocks/>
          </p:cNvCxnSpPr>
          <p:nvPr/>
        </p:nvCxnSpPr>
        <p:spPr>
          <a:xfrm>
            <a:off x="6918960" y="1926342"/>
            <a:ext cx="7416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5986456-55AF-9930-9B37-C5535A1C25F5}"/>
              </a:ext>
            </a:extLst>
          </p:cNvPr>
          <p:cNvCxnSpPr>
            <a:cxnSpLocks/>
            <a:endCxn id="16" idx="2"/>
          </p:cNvCxnSpPr>
          <p:nvPr/>
        </p:nvCxnSpPr>
        <p:spPr>
          <a:xfrm flipV="1">
            <a:off x="9236526" y="2711172"/>
            <a:ext cx="0" cy="194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5D3A2C4-1620-EFDB-489D-6C73387F737A}"/>
              </a:ext>
            </a:extLst>
          </p:cNvPr>
          <p:cNvCxnSpPr>
            <a:cxnSpLocks/>
          </p:cNvCxnSpPr>
          <p:nvPr/>
        </p:nvCxnSpPr>
        <p:spPr>
          <a:xfrm flipH="1">
            <a:off x="2052320" y="2905760"/>
            <a:ext cx="71842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E7C266F-EA7D-560B-F0A1-39491C4B9F23}"/>
              </a:ext>
            </a:extLst>
          </p:cNvPr>
          <p:cNvCxnSpPr>
            <a:cxnSpLocks/>
          </p:cNvCxnSpPr>
          <p:nvPr/>
        </p:nvCxnSpPr>
        <p:spPr>
          <a:xfrm>
            <a:off x="2052320" y="2905760"/>
            <a:ext cx="0" cy="1422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E6EBA0F-5E3D-8E48-664B-8837C35066F7}"/>
              </a:ext>
            </a:extLst>
          </p:cNvPr>
          <p:cNvCxnSpPr>
            <a:cxnSpLocks/>
          </p:cNvCxnSpPr>
          <p:nvPr/>
        </p:nvCxnSpPr>
        <p:spPr>
          <a:xfrm>
            <a:off x="3624942" y="4023360"/>
            <a:ext cx="41873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CD4F521-A025-D1C2-6CA3-7C5E5E097753}"/>
              </a:ext>
            </a:extLst>
          </p:cNvPr>
          <p:cNvCxnSpPr>
            <a:cxnSpLocks/>
          </p:cNvCxnSpPr>
          <p:nvPr/>
        </p:nvCxnSpPr>
        <p:spPr>
          <a:xfrm>
            <a:off x="6999513" y="4023360"/>
            <a:ext cx="6611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691B264-C4E3-163C-D8FC-89C7BDF8301D}"/>
              </a:ext>
            </a:extLst>
          </p:cNvPr>
          <p:cNvCxnSpPr>
            <a:cxnSpLocks/>
          </p:cNvCxnSpPr>
          <p:nvPr/>
        </p:nvCxnSpPr>
        <p:spPr>
          <a:xfrm>
            <a:off x="9133840" y="4655957"/>
            <a:ext cx="0" cy="2106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3DDCF144-28EC-997E-3767-BC9B27ABADE5}"/>
              </a:ext>
            </a:extLst>
          </p:cNvPr>
          <p:cNvCxnSpPr>
            <a:cxnSpLocks/>
          </p:cNvCxnSpPr>
          <p:nvPr/>
        </p:nvCxnSpPr>
        <p:spPr>
          <a:xfrm flipH="1" flipV="1">
            <a:off x="1747520" y="4784189"/>
            <a:ext cx="7386320" cy="824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645CE0D-5A2C-D7BE-1E27-4197162997B4}"/>
              </a:ext>
            </a:extLst>
          </p:cNvPr>
          <p:cNvCxnSpPr>
            <a:cxnSpLocks/>
          </p:cNvCxnSpPr>
          <p:nvPr/>
        </p:nvCxnSpPr>
        <p:spPr>
          <a:xfrm>
            <a:off x="1790699" y="4771311"/>
            <a:ext cx="0" cy="1575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A87D3576-E732-ECB8-9189-426EF5E97433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3624943" y="5735259"/>
            <a:ext cx="418737" cy="125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660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C2BE1B-44B6-D4DE-A44A-F8C99351CF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" b="24712"/>
          <a:stretch/>
        </p:blipFill>
        <p:spPr>
          <a:xfrm>
            <a:off x="-1504" y="-31090"/>
            <a:ext cx="12191980" cy="68567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386A71-179F-4C77-6C3D-FB61D85EE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7860" y="2309188"/>
            <a:ext cx="3559188" cy="323725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86D605-0620-624A-4093-529CF9CE59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4352" y="3995553"/>
            <a:ext cx="1910080" cy="21037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3CB7E9-69A5-820B-58DE-8C979B6FFFCD}"/>
              </a:ext>
            </a:extLst>
          </p:cNvPr>
          <p:cNvSpPr txBox="1"/>
          <p:nvPr/>
        </p:nvSpPr>
        <p:spPr>
          <a:xfrm>
            <a:off x="2448560" y="1513840"/>
            <a:ext cx="4714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ЯКУЄМО ЗА ПЕРЕГЛЯД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603F85-61A3-4840-314E-E323B93DAEFC}"/>
              </a:ext>
            </a:extLst>
          </p:cNvPr>
          <p:cNvSpPr txBox="1"/>
          <p:nvPr/>
        </p:nvSpPr>
        <p:spPr>
          <a:xfrm>
            <a:off x="2448560" y="2293032"/>
            <a:ext cx="543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Якщо Ви матимете запитання напишть нам за цією електронною адресою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apprenticeships@eastsussex.gov.uk</a:t>
            </a:r>
            <a:endParaRPr lang="en-GB" sz="2400" dirty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black background with blue letters&#10;&#10;Description automatically generated">
            <a:extLst>
              <a:ext uri="{FF2B5EF4-FFF2-40B4-BE49-F238E27FC236}">
                <a16:creationId xmlns:a16="http://schemas.microsoft.com/office/drawing/2014/main" id="{C21E4D9A-9CD9-FD67-5F4C-4D667442D0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905" y="4449748"/>
            <a:ext cx="1512984" cy="145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01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397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Office Theme</vt:lpstr>
      <vt:lpstr>Стажування в радах графства Східного  Сассексу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Lucy Fedorovych</dc:creator>
  <cp:lastModifiedBy>Charlotte Craig</cp:lastModifiedBy>
  <cp:revision>1</cp:revision>
  <dcterms:created xsi:type="dcterms:W3CDTF">2024-08-06T11:41:44Z</dcterms:created>
  <dcterms:modified xsi:type="dcterms:W3CDTF">2024-08-19T14:54:57Z</dcterms:modified>
</cp:coreProperties>
</file>