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0" r:id="rId2"/>
    <p:sldId id="273" r:id="rId3"/>
    <p:sldId id="277" r:id="rId4"/>
    <p:sldId id="276" r:id="rId5"/>
    <p:sldId id="26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C80B289-7F9D-4876-8076-A548ED72A2FE}" v="6" dt="2024-08-07T11:35:08.3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50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cy Fedorovych" userId="ef5dc9b7-2468-4bae-96b7-b8eb045d96b0" providerId="ADAL" clId="{9C80B289-7F9D-4876-8076-A548ED72A2FE}"/>
    <pc:docChg chg="modSld">
      <pc:chgData name="Lucy Fedorovych" userId="ef5dc9b7-2468-4bae-96b7-b8eb045d96b0" providerId="ADAL" clId="{9C80B289-7F9D-4876-8076-A548ED72A2FE}" dt="2024-08-07T12:26:11.796" v="6" actId="1076"/>
      <pc:docMkLst>
        <pc:docMk/>
      </pc:docMkLst>
      <pc:sldChg chg="modSp mod">
        <pc:chgData name="Lucy Fedorovych" userId="ef5dc9b7-2468-4bae-96b7-b8eb045d96b0" providerId="ADAL" clId="{9C80B289-7F9D-4876-8076-A548ED72A2FE}" dt="2024-08-07T12:26:11.796" v="6" actId="1076"/>
        <pc:sldMkLst>
          <pc:docMk/>
          <pc:sldMk cId="3344781673" sldId="268"/>
        </pc:sldMkLst>
        <pc:spChg chg="mod">
          <ac:chgData name="Lucy Fedorovych" userId="ef5dc9b7-2468-4bae-96b7-b8eb045d96b0" providerId="ADAL" clId="{9C80B289-7F9D-4876-8076-A548ED72A2FE}" dt="2024-08-07T12:26:11.796" v="6" actId="1076"/>
          <ac:spMkLst>
            <pc:docMk/>
            <pc:sldMk cId="3344781673" sldId="268"/>
            <ac:spMk id="7" creationId="{00000000-0000-0000-0000-000000000000}"/>
          </ac:spMkLst>
        </pc:spChg>
        <pc:spChg chg="mod">
          <ac:chgData name="Lucy Fedorovych" userId="ef5dc9b7-2468-4bae-96b7-b8eb045d96b0" providerId="ADAL" clId="{9C80B289-7F9D-4876-8076-A548ED72A2FE}" dt="2024-08-07T12:24:44.910" v="5" actId="14100"/>
          <ac:spMkLst>
            <pc:docMk/>
            <pc:sldMk cId="3344781673" sldId="268"/>
            <ac:spMk id="20482" creationId="{00000000-0000-0000-0000-000000000000}"/>
          </ac:spMkLst>
        </pc:spChg>
      </pc:sldChg>
      <pc:sldChg chg="addSp delSp modSp mod">
        <pc:chgData name="Lucy Fedorovych" userId="ef5dc9b7-2468-4bae-96b7-b8eb045d96b0" providerId="ADAL" clId="{9C80B289-7F9D-4876-8076-A548ED72A2FE}" dt="2024-08-07T11:36:57.910" v="4"/>
        <pc:sldMkLst>
          <pc:docMk/>
          <pc:sldMk cId="1639865834" sldId="276"/>
        </pc:sldMkLst>
        <pc:spChg chg="add del mod">
          <ac:chgData name="Lucy Fedorovych" userId="ef5dc9b7-2468-4bae-96b7-b8eb045d96b0" providerId="ADAL" clId="{9C80B289-7F9D-4876-8076-A548ED72A2FE}" dt="2024-08-07T11:36:57.910" v="4"/>
          <ac:spMkLst>
            <pc:docMk/>
            <pc:sldMk cId="1639865834" sldId="276"/>
            <ac:spMk id="2" creationId="{2AB10117-947E-ACA4-1565-21F6DAB925B9}"/>
          </ac:spMkLst>
        </pc:spChg>
        <pc:graphicFrameChg chg="mod">
          <ac:chgData name="Lucy Fedorovych" userId="ef5dc9b7-2468-4bae-96b7-b8eb045d96b0" providerId="ADAL" clId="{9C80B289-7F9D-4876-8076-A548ED72A2FE}" dt="2024-08-07T11:35:04.636" v="2"/>
          <ac:graphicFrameMkLst>
            <pc:docMk/>
            <pc:sldMk cId="1639865834" sldId="276"/>
            <ac:graphicFrameMk id="30" creationId="{BC0A784B-A2E2-4ECD-A542-4A3E9DEFE035}"/>
          </ac:graphicFrameMkLst>
        </pc:graphicFrame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hyperlink" Target="mailto:apprenticeships@eastsussex.gov.uk" TargetMode="External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hyperlink" Target="mailto:apprenticeships@eastsussex.gov.uk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076AD5-2362-47C4-91B3-E562166F4827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17FD2905-6729-43F3-9B50-D234AF9493F8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GB" sz="1400" dirty="0">
              <a:latin typeface="Arial" panose="020B0604020202020204" pitchFamily="34" charset="0"/>
              <a:cs typeface="Arial" panose="020B0604020202020204" pitchFamily="34" charset="0"/>
            </a:rPr>
            <a:t>Apprenticeships are professional qualifications that staff can do alongside their jobs. Apprenticeships cover all educational levels up to a degree</a:t>
          </a:r>
          <a:endParaRPr lang="en-US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71C3F68-FD10-444B-9D2F-3879FC145C2A}" type="parTrans" cxnId="{B6F0D121-DCAF-41C5-AA35-BF3196BA97F4}">
      <dgm:prSet/>
      <dgm:spPr/>
      <dgm:t>
        <a:bodyPr/>
        <a:lstStyle/>
        <a:p>
          <a:endParaRPr lang="en-US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D533755-50BF-43DE-B54C-6D92C1DDC7DA}" type="sibTrans" cxnId="{B6F0D121-DCAF-41C5-AA35-BF3196BA97F4}">
      <dgm:prSet/>
      <dgm:spPr/>
      <dgm:t>
        <a:bodyPr/>
        <a:lstStyle/>
        <a:p>
          <a:endParaRPr lang="en-US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42559EB-776F-4343-8BE2-248B159C121F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GB" sz="1400" dirty="0">
              <a:latin typeface="Arial" panose="020B0604020202020204" pitchFamily="34" charset="0"/>
              <a:cs typeface="Arial" panose="020B0604020202020204" pitchFamily="34" charset="0"/>
            </a:rPr>
            <a:t>Anyone at the Council can ask about starting an apprenticeship that is related to their role and it wouldn’t affect any pay or other conditions</a:t>
          </a:r>
          <a:endParaRPr lang="en-US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2053D58-0A12-4203-A4DF-777C6017ECDC}" type="parTrans" cxnId="{E4B0729F-F6F1-442B-9AF1-19C4AFEDE759}">
      <dgm:prSet/>
      <dgm:spPr/>
      <dgm:t>
        <a:bodyPr/>
        <a:lstStyle/>
        <a:p>
          <a:endParaRPr lang="en-US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919365A-C58B-405B-968B-2BE384A27191}" type="sibTrans" cxnId="{E4B0729F-F6F1-442B-9AF1-19C4AFEDE759}">
      <dgm:prSet/>
      <dgm:spPr/>
      <dgm:t>
        <a:bodyPr/>
        <a:lstStyle/>
        <a:p>
          <a:endParaRPr lang="en-US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3ED2716-62DB-49DD-B730-219CF07877AE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GB" sz="1400" dirty="0">
              <a:latin typeface="Arial" panose="020B0604020202020204" pitchFamily="34" charset="0"/>
              <a:cs typeface="Arial" panose="020B0604020202020204" pitchFamily="34" charset="0"/>
            </a:rPr>
            <a:t>All apprentices get time during work to complete apprenticeship training. The apprenticeship will also not cost any member of staff anything </a:t>
          </a:r>
          <a:endParaRPr lang="en-US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A67DFEC-84A6-4533-B5A9-3F00097C5DCE}" type="parTrans" cxnId="{73F3BDDC-0728-4DA1-B059-CD2D81B28B57}">
      <dgm:prSet/>
      <dgm:spPr/>
      <dgm:t>
        <a:bodyPr/>
        <a:lstStyle/>
        <a:p>
          <a:endParaRPr lang="en-US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CDD6618-6AF4-402D-8821-BBAB9430A24D}" type="sibTrans" cxnId="{73F3BDDC-0728-4DA1-B059-CD2D81B28B57}">
      <dgm:prSet/>
      <dgm:spPr/>
      <dgm:t>
        <a:bodyPr/>
        <a:lstStyle/>
        <a:p>
          <a:endParaRPr lang="en-US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9931010-F4D4-401E-BE58-3471B2369C41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GB" sz="1400" dirty="0">
              <a:latin typeface="Arial" panose="020B0604020202020204" pitchFamily="34" charset="0"/>
              <a:cs typeface="Arial" panose="020B0604020202020204" pitchFamily="34" charset="0"/>
            </a:rPr>
            <a:t>Staff can do more than one apprenticeship while at the Council</a:t>
          </a:r>
          <a:r>
            <a:rPr lang="en-GB" sz="120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endParaRPr lang="en-US" sz="1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F6D55E7-CC85-4490-B78E-21422471A0AB}" type="parTrans" cxnId="{14C0AD40-E807-4542-973F-A8CC1FA2082A}">
      <dgm:prSet/>
      <dgm:spPr/>
      <dgm:t>
        <a:bodyPr/>
        <a:lstStyle/>
        <a:p>
          <a:endParaRPr lang="en-US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AA2EFE4-8C71-4100-8FCC-214FC96FB463}" type="sibTrans" cxnId="{14C0AD40-E807-4542-973F-A8CC1FA2082A}">
      <dgm:prSet/>
      <dgm:spPr/>
      <dgm:t>
        <a:bodyPr/>
        <a:lstStyle/>
        <a:p>
          <a:endParaRPr lang="en-US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B61465F-CEF0-4B21-ADBB-2B0A5F9AEF2D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GB" sz="1400" dirty="0">
              <a:latin typeface="Arial" panose="020B0604020202020204" pitchFamily="34" charset="0"/>
              <a:cs typeface="Arial" panose="020B0604020202020204" pitchFamily="34" charset="0"/>
            </a:rPr>
            <a:t>Anyone educated outside of the UK will need to do a Maths and English assessment ahead of their apprenticeship.</a:t>
          </a:r>
        </a:p>
        <a:p>
          <a:pPr>
            <a:lnSpc>
              <a:spcPct val="100000"/>
            </a:lnSpc>
          </a:pPr>
          <a:r>
            <a:rPr lang="en-GB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en-US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0D22284-8EC5-44E8-9843-B926D084F693}" type="parTrans" cxnId="{381C827C-D611-4C52-A5DB-71D68328FBC6}">
      <dgm:prSet/>
      <dgm:spPr/>
      <dgm:t>
        <a:bodyPr/>
        <a:lstStyle/>
        <a:p>
          <a:endParaRPr lang="en-US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3CC2EF4-8DF0-4E4A-99A3-549BB83DBC6C}" type="sibTrans" cxnId="{381C827C-D611-4C52-A5DB-71D68328FBC6}">
      <dgm:prSet/>
      <dgm:spPr/>
      <dgm:t>
        <a:bodyPr/>
        <a:lstStyle/>
        <a:p>
          <a:endParaRPr lang="en-US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4D501FC-395D-4DBA-AEA7-BF754CB49BBB}" type="pres">
      <dgm:prSet presAssocID="{6F076AD5-2362-47C4-91B3-E562166F4827}" presName="root" presStyleCnt="0">
        <dgm:presLayoutVars>
          <dgm:dir/>
          <dgm:resizeHandles val="exact"/>
        </dgm:presLayoutVars>
      </dgm:prSet>
      <dgm:spPr/>
    </dgm:pt>
    <dgm:pt modelId="{B98F6D7C-E5C7-4F77-907E-0070B533EBE8}" type="pres">
      <dgm:prSet presAssocID="{17FD2905-6729-43F3-9B50-D234AF9493F8}" presName="compNode" presStyleCnt="0"/>
      <dgm:spPr/>
    </dgm:pt>
    <dgm:pt modelId="{36632749-15E1-4373-8813-820972931507}" type="pres">
      <dgm:prSet presAssocID="{17FD2905-6729-43F3-9B50-D234AF9493F8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oup"/>
        </a:ext>
      </dgm:extLst>
    </dgm:pt>
    <dgm:pt modelId="{73229770-276C-48A8-9552-95A51A2827A2}" type="pres">
      <dgm:prSet presAssocID="{17FD2905-6729-43F3-9B50-D234AF9493F8}" presName="spaceRect" presStyleCnt="0"/>
      <dgm:spPr/>
    </dgm:pt>
    <dgm:pt modelId="{62A255BF-1F9D-4A65-8D64-05E3F03D93C5}" type="pres">
      <dgm:prSet presAssocID="{17FD2905-6729-43F3-9B50-D234AF9493F8}" presName="textRect" presStyleLbl="revTx" presStyleIdx="0" presStyleCnt="5">
        <dgm:presLayoutVars>
          <dgm:chMax val="1"/>
          <dgm:chPref val="1"/>
        </dgm:presLayoutVars>
      </dgm:prSet>
      <dgm:spPr/>
    </dgm:pt>
    <dgm:pt modelId="{EFF87C21-4732-4553-A2A9-34452182BCD0}" type="pres">
      <dgm:prSet presAssocID="{0D533755-50BF-43DE-B54C-6D92C1DDC7DA}" presName="sibTrans" presStyleCnt="0"/>
      <dgm:spPr/>
    </dgm:pt>
    <dgm:pt modelId="{71859E16-4A31-473D-863D-6924D23004F7}" type="pres">
      <dgm:prSet presAssocID="{742559EB-776F-4343-8BE2-248B159C121F}" presName="compNode" presStyleCnt="0"/>
      <dgm:spPr/>
    </dgm:pt>
    <dgm:pt modelId="{8A04AE57-D60B-4C44-B8B9-F8057584227C}" type="pres">
      <dgm:prSet presAssocID="{742559EB-776F-4343-8BE2-248B159C121F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Irritant"/>
        </a:ext>
      </dgm:extLst>
    </dgm:pt>
    <dgm:pt modelId="{EA6CB5D7-C3C0-4D63-B2DD-C4308465B96D}" type="pres">
      <dgm:prSet presAssocID="{742559EB-776F-4343-8BE2-248B159C121F}" presName="spaceRect" presStyleCnt="0"/>
      <dgm:spPr/>
    </dgm:pt>
    <dgm:pt modelId="{4382E51B-C779-4208-A2E0-4A335BDB1E0E}" type="pres">
      <dgm:prSet presAssocID="{742559EB-776F-4343-8BE2-248B159C121F}" presName="textRect" presStyleLbl="revTx" presStyleIdx="1" presStyleCnt="5">
        <dgm:presLayoutVars>
          <dgm:chMax val="1"/>
          <dgm:chPref val="1"/>
        </dgm:presLayoutVars>
      </dgm:prSet>
      <dgm:spPr/>
    </dgm:pt>
    <dgm:pt modelId="{402C2F4F-A2FF-4582-9D71-85E4B082B17B}" type="pres">
      <dgm:prSet presAssocID="{1919365A-C58B-405B-968B-2BE384A27191}" presName="sibTrans" presStyleCnt="0"/>
      <dgm:spPr/>
    </dgm:pt>
    <dgm:pt modelId="{25FB7C3D-712C-4377-9EF3-CFB63F67A6D4}" type="pres">
      <dgm:prSet presAssocID="{73ED2716-62DB-49DD-B730-219CF07877AE}" presName="compNode" presStyleCnt="0"/>
      <dgm:spPr/>
    </dgm:pt>
    <dgm:pt modelId="{D1F73E57-3282-4157-A2FD-D59F22580FC4}" type="pres">
      <dgm:prSet presAssocID="{73ED2716-62DB-49DD-B730-219CF07877AE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ney"/>
        </a:ext>
      </dgm:extLst>
    </dgm:pt>
    <dgm:pt modelId="{156DDC87-7006-45A2-A24D-80684BD6AE7B}" type="pres">
      <dgm:prSet presAssocID="{73ED2716-62DB-49DD-B730-219CF07877AE}" presName="spaceRect" presStyleCnt="0"/>
      <dgm:spPr/>
    </dgm:pt>
    <dgm:pt modelId="{0DD05673-E471-49D3-821A-F3268B1F9D99}" type="pres">
      <dgm:prSet presAssocID="{73ED2716-62DB-49DD-B730-219CF07877AE}" presName="textRect" presStyleLbl="revTx" presStyleIdx="2" presStyleCnt="5">
        <dgm:presLayoutVars>
          <dgm:chMax val="1"/>
          <dgm:chPref val="1"/>
        </dgm:presLayoutVars>
      </dgm:prSet>
      <dgm:spPr/>
    </dgm:pt>
    <dgm:pt modelId="{00E14772-01C7-4DFF-83A9-B2174EEBCBED}" type="pres">
      <dgm:prSet presAssocID="{CCDD6618-6AF4-402D-8821-BBAB9430A24D}" presName="sibTrans" presStyleCnt="0"/>
      <dgm:spPr/>
    </dgm:pt>
    <dgm:pt modelId="{A7F459C5-92F1-4BF6-95E0-6D0A4CD3FE17}" type="pres">
      <dgm:prSet presAssocID="{89931010-F4D4-401E-BE58-3471B2369C41}" presName="compNode" presStyleCnt="0"/>
      <dgm:spPr/>
    </dgm:pt>
    <dgm:pt modelId="{1E242DD6-320D-4DD0-89CA-1E2E1F45BEEF}" type="pres">
      <dgm:prSet presAssocID="{89931010-F4D4-401E-BE58-3471B2369C41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elder"/>
        </a:ext>
      </dgm:extLst>
    </dgm:pt>
    <dgm:pt modelId="{11DF2FFE-69C5-4F90-8110-231453ABC52B}" type="pres">
      <dgm:prSet presAssocID="{89931010-F4D4-401E-BE58-3471B2369C41}" presName="spaceRect" presStyleCnt="0"/>
      <dgm:spPr/>
    </dgm:pt>
    <dgm:pt modelId="{3C8600A9-032C-4D1A-8500-83F0B19C678C}" type="pres">
      <dgm:prSet presAssocID="{89931010-F4D4-401E-BE58-3471B2369C41}" presName="textRect" presStyleLbl="revTx" presStyleIdx="3" presStyleCnt="5">
        <dgm:presLayoutVars>
          <dgm:chMax val="1"/>
          <dgm:chPref val="1"/>
        </dgm:presLayoutVars>
      </dgm:prSet>
      <dgm:spPr/>
    </dgm:pt>
    <dgm:pt modelId="{31EBD72F-61E4-4C2D-BB6A-851564CAECDE}" type="pres">
      <dgm:prSet presAssocID="{8AA2EFE4-8C71-4100-8FCC-214FC96FB463}" presName="sibTrans" presStyleCnt="0"/>
      <dgm:spPr/>
    </dgm:pt>
    <dgm:pt modelId="{51CA21D1-85B8-4773-ACBB-AAEEB8DD1689}" type="pres">
      <dgm:prSet presAssocID="{3B61465F-CEF0-4B21-ADBB-2B0A5F9AEF2D}" presName="compNode" presStyleCnt="0"/>
      <dgm:spPr/>
    </dgm:pt>
    <dgm:pt modelId="{9974E839-A7C3-4448-A1A1-A3149B131D74}" type="pres">
      <dgm:prSet presAssocID="{3B61465F-CEF0-4B21-ADBB-2B0A5F9AEF2D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AA124650-B82F-45E5-9151-DFBB6B156DB1}" type="pres">
      <dgm:prSet presAssocID="{3B61465F-CEF0-4B21-ADBB-2B0A5F9AEF2D}" presName="spaceRect" presStyleCnt="0"/>
      <dgm:spPr/>
    </dgm:pt>
    <dgm:pt modelId="{626EFB30-EB6B-4525-8565-BE1034D009AE}" type="pres">
      <dgm:prSet presAssocID="{3B61465F-CEF0-4B21-ADBB-2B0A5F9AEF2D}" presName="textRect" presStyleLbl="revTx" presStyleIdx="4" presStyleCnt="5">
        <dgm:presLayoutVars>
          <dgm:chMax val="1"/>
          <dgm:chPref val="1"/>
        </dgm:presLayoutVars>
      </dgm:prSet>
      <dgm:spPr/>
    </dgm:pt>
  </dgm:ptLst>
  <dgm:cxnLst>
    <dgm:cxn modelId="{9BD6FE0D-3124-4209-A96E-676612B8A429}" type="presOf" srcId="{3B61465F-CEF0-4B21-ADBB-2B0A5F9AEF2D}" destId="{626EFB30-EB6B-4525-8565-BE1034D009AE}" srcOrd="0" destOrd="0" presId="urn:microsoft.com/office/officeart/2018/2/layout/IconLabelList"/>
    <dgm:cxn modelId="{B6F0D121-DCAF-41C5-AA35-BF3196BA97F4}" srcId="{6F076AD5-2362-47C4-91B3-E562166F4827}" destId="{17FD2905-6729-43F3-9B50-D234AF9493F8}" srcOrd="0" destOrd="0" parTransId="{071C3F68-FD10-444B-9D2F-3879FC145C2A}" sibTransId="{0D533755-50BF-43DE-B54C-6D92C1DDC7DA}"/>
    <dgm:cxn modelId="{14C0AD40-E807-4542-973F-A8CC1FA2082A}" srcId="{6F076AD5-2362-47C4-91B3-E562166F4827}" destId="{89931010-F4D4-401E-BE58-3471B2369C41}" srcOrd="3" destOrd="0" parTransId="{1F6D55E7-CC85-4490-B78E-21422471A0AB}" sibTransId="{8AA2EFE4-8C71-4100-8FCC-214FC96FB463}"/>
    <dgm:cxn modelId="{29F54C5F-2D6E-40FD-9612-714497A08C52}" type="presOf" srcId="{6F076AD5-2362-47C4-91B3-E562166F4827}" destId="{B4D501FC-395D-4DBA-AEA7-BF754CB49BBB}" srcOrd="0" destOrd="0" presId="urn:microsoft.com/office/officeart/2018/2/layout/IconLabelList"/>
    <dgm:cxn modelId="{9BDF2143-DBC6-4099-9578-E60703ECB03B}" type="presOf" srcId="{742559EB-776F-4343-8BE2-248B159C121F}" destId="{4382E51B-C779-4208-A2E0-4A335BDB1E0E}" srcOrd="0" destOrd="0" presId="urn:microsoft.com/office/officeart/2018/2/layout/IconLabelList"/>
    <dgm:cxn modelId="{381C827C-D611-4C52-A5DB-71D68328FBC6}" srcId="{6F076AD5-2362-47C4-91B3-E562166F4827}" destId="{3B61465F-CEF0-4B21-ADBB-2B0A5F9AEF2D}" srcOrd="4" destOrd="0" parTransId="{B0D22284-8EC5-44E8-9843-B926D084F693}" sibTransId="{E3CC2EF4-8DF0-4E4A-99A3-549BB83DBC6C}"/>
    <dgm:cxn modelId="{E4B0729F-F6F1-442B-9AF1-19C4AFEDE759}" srcId="{6F076AD5-2362-47C4-91B3-E562166F4827}" destId="{742559EB-776F-4343-8BE2-248B159C121F}" srcOrd="1" destOrd="0" parTransId="{C2053D58-0A12-4203-A4DF-777C6017ECDC}" sibTransId="{1919365A-C58B-405B-968B-2BE384A27191}"/>
    <dgm:cxn modelId="{A6D1BCA9-982B-4468-B481-494DF29CAB6F}" type="presOf" srcId="{73ED2716-62DB-49DD-B730-219CF07877AE}" destId="{0DD05673-E471-49D3-821A-F3268B1F9D99}" srcOrd="0" destOrd="0" presId="urn:microsoft.com/office/officeart/2018/2/layout/IconLabelList"/>
    <dgm:cxn modelId="{73F3BDDC-0728-4DA1-B059-CD2D81B28B57}" srcId="{6F076AD5-2362-47C4-91B3-E562166F4827}" destId="{73ED2716-62DB-49DD-B730-219CF07877AE}" srcOrd="2" destOrd="0" parTransId="{3A67DFEC-84A6-4533-B5A9-3F00097C5DCE}" sibTransId="{CCDD6618-6AF4-402D-8821-BBAB9430A24D}"/>
    <dgm:cxn modelId="{D3C3B5E0-C984-4191-8460-E04C20C1F786}" type="presOf" srcId="{89931010-F4D4-401E-BE58-3471B2369C41}" destId="{3C8600A9-032C-4D1A-8500-83F0B19C678C}" srcOrd="0" destOrd="0" presId="urn:microsoft.com/office/officeart/2018/2/layout/IconLabelList"/>
    <dgm:cxn modelId="{385DE1EC-C912-468D-A79B-AF3055E2615C}" type="presOf" srcId="{17FD2905-6729-43F3-9B50-D234AF9493F8}" destId="{62A255BF-1F9D-4A65-8D64-05E3F03D93C5}" srcOrd="0" destOrd="0" presId="urn:microsoft.com/office/officeart/2018/2/layout/IconLabelList"/>
    <dgm:cxn modelId="{EA438903-9349-479C-A965-386CDA7EE5B6}" type="presParOf" srcId="{B4D501FC-395D-4DBA-AEA7-BF754CB49BBB}" destId="{B98F6D7C-E5C7-4F77-907E-0070B533EBE8}" srcOrd="0" destOrd="0" presId="urn:microsoft.com/office/officeart/2018/2/layout/IconLabelList"/>
    <dgm:cxn modelId="{D75F3E6F-886C-4FCA-AE17-8EF5DED04712}" type="presParOf" srcId="{B98F6D7C-E5C7-4F77-907E-0070B533EBE8}" destId="{36632749-15E1-4373-8813-820972931507}" srcOrd="0" destOrd="0" presId="urn:microsoft.com/office/officeart/2018/2/layout/IconLabelList"/>
    <dgm:cxn modelId="{B9884EFD-D066-48C8-A90B-C2750AEE0557}" type="presParOf" srcId="{B98F6D7C-E5C7-4F77-907E-0070B533EBE8}" destId="{73229770-276C-48A8-9552-95A51A2827A2}" srcOrd="1" destOrd="0" presId="urn:microsoft.com/office/officeart/2018/2/layout/IconLabelList"/>
    <dgm:cxn modelId="{AF41CAA8-5C7B-42BC-9FD9-1E0AA2B50AB2}" type="presParOf" srcId="{B98F6D7C-E5C7-4F77-907E-0070B533EBE8}" destId="{62A255BF-1F9D-4A65-8D64-05E3F03D93C5}" srcOrd="2" destOrd="0" presId="urn:microsoft.com/office/officeart/2018/2/layout/IconLabelList"/>
    <dgm:cxn modelId="{43B2E756-1B83-4809-96B9-973D1F226B81}" type="presParOf" srcId="{B4D501FC-395D-4DBA-AEA7-BF754CB49BBB}" destId="{EFF87C21-4732-4553-A2A9-34452182BCD0}" srcOrd="1" destOrd="0" presId="urn:microsoft.com/office/officeart/2018/2/layout/IconLabelList"/>
    <dgm:cxn modelId="{5F97ECFA-F8A7-4D00-892C-73162A740A9B}" type="presParOf" srcId="{B4D501FC-395D-4DBA-AEA7-BF754CB49BBB}" destId="{71859E16-4A31-473D-863D-6924D23004F7}" srcOrd="2" destOrd="0" presId="urn:microsoft.com/office/officeart/2018/2/layout/IconLabelList"/>
    <dgm:cxn modelId="{C846B224-EF51-435A-AF63-F865FED015D6}" type="presParOf" srcId="{71859E16-4A31-473D-863D-6924D23004F7}" destId="{8A04AE57-D60B-4C44-B8B9-F8057584227C}" srcOrd="0" destOrd="0" presId="urn:microsoft.com/office/officeart/2018/2/layout/IconLabelList"/>
    <dgm:cxn modelId="{0EA2AEDB-B203-4023-9254-4E7A4C747E6D}" type="presParOf" srcId="{71859E16-4A31-473D-863D-6924D23004F7}" destId="{EA6CB5D7-C3C0-4D63-B2DD-C4308465B96D}" srcOrd="1" destOrd="0" presId="urn:microsoft.com/office/officeart/2018/2/layout/IconLabelList"/>
    <dgm:cxn modelId="{FB27FDB1-5AC0-4937-85A7-A7D373ED330F}" type="presParOf" srcId="{71859E16-4A31-473D-863D-6924D23004F7}" destId="{4382E51B-C779-4208-A2E0-4A335BDB1E0E}" srcOrd="2" destOrd="0" presId="urn:microsoft.com/office/officeart/2018/2/layout/IconLabelList"/>
    <dgm:cxn modelId="{A05940E0-11CF-4321-82EB-CBD3EFE55056}" type="presParOf" srcId="{B4D501FC-395D-4DBA-AEA7-BF754CB49BBB}" destId="{402C2F4F-A2FF-4582-9D71-85E4B082B17B}" srcOrd="3" destOrd="0" presId="urn:microsoft.com/office/officeart/2018/2/layout/IconLabelList"/>
    <dgm:cxn modelId="{DCF62B3A-5E2A-4806-BADB-DE0E6268F1D1}" type="presParOf" srcId="{B4D501FC-395D-4DBA-AEA7-BF754CB49BBB}" destId="{25FB7C3D-712C-4377-9EF3-CFB63F67A6D4}" srcOrd="4" destOrd="0" presId="urn:microsoft.com/office/officeart/2018/2/layout/IconLabelList"/>
    <dgm:cxn modelId="{E4BDAA7C-3655-411D-833A-50369605FA94}" type="presParOf" srcId="{25FB7C3D-712C-4377-9EF3-CFB63F67A6D4}" destId="{D1F73E57-3282-4157-A2FD-D59F22580FC4}" srcOrd="0" destOrd="0" presId="urn:microsoft.com/office/officeart/2018/2/layout/IconLabelList"/>
    <dgm:cxn modelId="{08A20137-AA72-45D7-862E-C9BC9C9AF22D}" type="presParOf" srcId="{25FB7C3D-712C-4377-9EF3-CFB63F67A6D4}" destId="{156DDC87-7006-45A2-A24D-80684BD6AE7B}" srcOrd="1" destOrd="0" presId="urn:microsoft.com/office/officeart/2018/2/layout/IconLabelList"/>
    <dgm:cxn modelId="{AD42B642-81F7-4737-9516-65F887C271E5}" type="presParOf" srcId="{25FB7C3D-712C-4377-9EF3-CFB63F67A6D4}" destId="{0DD05673-E471-49D3-821A-F3268B1F9D99}" srcOrd="2" destOrd="0" presId="urn:microsoft.com/office/officeart/2018/2/layout/IconLabelList"/>
    <dgm:cxn modelId="{7BACEFD8-F2FE-4BDA-8801-E8DB3104E75F}" type="presParOf" srcId="{B4D501FC-395D-4DBA-AEA7-BF754CB49BBB}" destId="{00E14772-01C7-4DFF-83A9-B2174EEBCBED}" srcOrd="5" destOrd="0" presId="urn:microsoft.com/office/officeart/2018/2/layout/IconLabelList"/>
    <dgm:cxn modelId="{3680F295-7B80-4DD1-8A45-8E113D1454FC}" type="presParOf" srcId="{B4D501FC-395D-4DBA-AEA7-BF754CB49BBB}" destId="{A7F459C5-92F1-4BF6-95E0-6D0A4CD3FE17}" srcOrd="6" destOrd="0" presId="urn:microsoft.com/office/officeart/2018/2/layout/IconLabelList"/>
    <dgm:cxn modelId="{4322CEA7-968E-4180-87EE-AABB851028EE}" type="presParOf" srcId="{A7F459C5-92F1-4BF6-95E0-6D0A4CD3FE17}" destId="{1E242DD6-320D-4DD0-89CA-1E2E1F45BEEF}" srcOrd="0" destOrd="0" presId="urn:microsoft.com/office/officeart/2018/2/layout/IconLabelList"/>
    <dgm:cxn modelId="{C2F59F90-6291-4375-8220-2D6AA27CF6CA}" type="presParOf" srcId="{A7F459C5-92F1-4BF6-95E0-6D0A4CD3FE17}" destId="{11DF2FFE-69C5-4F90-8110-231453ABC52B}" srcOrd="1" destOrd="0" presId="urn:microsoft.com/office/officeart/2018/2/layout/IconLabelList"/>
    <dgm:cxn modelId="{69F4A481-5322-44C9-91C8-40E08401256E}" type="presParOf" srcId="{A7F459C5-92F1-4BF6-95E0-6D0A4CD3FE17}" destId="{3C8600A9-032C-4D1A-8500-83F0B19C678C}" srcOrd="2" destOrd="0" presId="urn:microsoft.com/office/officeart/2018/2/layout/IconLabelList"/>
    <dgm:cxn modelId="{9546A006-80CB-4104-B2C8-C12DD88422EA}" type="presParOf" srcId="{B4D501FC-395D-4DBA-AEA7-BF754CB49BBB}" destId="{31EBD72F-61E4-4C2D-BB6A-851564CAECDE}" srcOrd="7" destOrd="0" presId="urn:microsoft.com/office/officeart/2018/2/layout/IconLabelList"/>
    <dgm:cxn modelId="{5474785C-FA94-432E-811D-D752494619A1}" type="presParOf" srcId="{B4D501FC-395D-4DBA-AEA7-BF754CB49BBB}" destId="{51CA21D1-85B8-4773-ACBB-AAEEB8DD1689}" srcOrd="8" destOrd="0" presId="urn:microsoft.com/office/officeart/2018/2/layout/IconLabelList"/>
    <dgm:cxn modelId="{4AF87414-EAF9-4AB2-AF90-953F59707CF7}" type="presParOf" srcId="{51CA21D1-85B8-4773-ACBB-AAEEB8DD1689}" destId="{9974E839-A7C3-4448-A1A1-A3149B131D74}" srcOrd="0" destOrd="0" presId="urn:microsoft.com/office/officeart/2018/2/layout/IconLabelList"/>
    <dgm:cxn modelId="{3C75D52C-37AA-485E-9832-880728C397A6}" type="presParOf" srcId="{51CA21D1-85B8-4773-ACBB-AAEEB8DD1689}" destId="{AA124650-B82F-45E5-9151-DFBB6B156DB1}" srcOrd="1" destOrd="0" presId="urn:microsoft.com/office/officeart/2018/2/layout/IconLabelList"/>
    <dgm:cxn modelId="{64824A55-DC13-4F92-8739-90D634FB22BB}" type="presParOf" srcId="{51CA21D1-85B8-4773-ACBB-AAEEB8DD1689}" destId="{626EFB30-EB6B-4525-8565-BE1034D009AE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7A9152B-B330-427E-A31C-FF6AB7C1F544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9D9D8D54-D8A0-4A67-BB83-14CFEFF8ADB1}">
      <dgm:prSet/>
      <dgm:spPr/>
      <dgm:t>
        <a:bodyPr/>
        <a:lstStyle/>
        <a:p>
          <a:r>
            <a:rPr lang="en-GB" dirty="0"/>
            <a:t>Get a job at the Council, not necessarily an apprenticeship  </a:t>
          </a:r>
          <a:endParaRPr lang="en-US" dirty="0"/>
        </a:p>
      </dgm:t>
    </dgm:pt>
    <dgm:pt modelId="{CE9FF61D-DCBD-4F6B-B4D4-9F330D5B2445}" type="parTrans" cxnId="{7C91692F-F8A7-45D5-9894-7DD7782DF39F}">
      <dgm:prSet/>
      <dgm:spPr/>
      <dgm:t>
        <a:bodyPr/>
        <a:lstStyle/>
        <a:p>
          <a:endParaRPr lang="en-US"/>
        </a:p>
      </dgm:t>
    </dgm:pt>
    <dgm:pt modelId="{3B3537E7-BD52-41FE-B6B8-38C61AC5E4D2}" type="sibTrans" cxnId="{7C91692F-F8A7-45D5-9894-7DD7782DF39F}">
      <dgm:prSet/>
      <dgm:spPr/>
      <dgm:t>
        <a:bodyPr/>
        <a:lstStyle/>
        <a:p>
          <a:endParaRPr lang="en-US"/>
        </a:p>
      </dgm:t>
    </dgm:pt>
    <dgm:pt modelId="{A85ED7FB-0D21-423E-96E3-7CE14B8A5563}">
      <dgm:prSet/>
      <dgm:spPr/>
      <dgm:t>
        <a:bodyPr/>
        <a:lstStyle/>
        <a:p>
          <a:r>
            <a:rPr lang="en-GB" dirty="0"/>
            <a:t>Sign up for apprenticeship and job alerts at </a:t>
          </a:r>
          <a:r>
            <a:rPr lang="en-GB" dirty="0">
              <a:hlinkClick xmlns:r="http://schemas.openxmlformats.org/officeDocument/2006/relationships" r:id="rId1"/>
            </a:rPr>
            <a:t>apprenticeships@eastsussex.gov.uk</a:t>
          </a:r>
          <a:r>
            <a:rPr lang="en-GB" dirty="0"/>
            <a:t> </a:t>
          </a:r>
          <a:endParaRPr lang="en-US" dirty="0"/>
        </a:p>
      </dgm:t>
    </dgm:pt>
    <dgm:pt modelId="{327AA9C3-DE49-47DD-807C-72C6FAD867CA}" type="parTrans" cxnId="{9CAD1CF6-E3C2-420E-9316-5F9A25DA9239}">
      <dgm:prSet/>
      <dgm:spPr/>
      <dgm:t>
        <a:bodyPr/>
        <a:lstStyle/>
        <a:p>
          <a:endParaRPr lang="en-US"/>
        </a:p>
      </dgm:t>
    </dgm:pt>
    <dgm:pt modelId="{0036729E-CF6C-4C16-80CC-FD7F7DE06AC0}" type="sibTrans" cxnId="{9CAD1CF6-E3C2-420E-9316-5F9A25DA9239}">
      <dgm:prSet/>
      <dgm:spPr/>
      <dgm:t>
        <a:bodyPr/>
        <a:lstStyle/>
        <a:p>
          <a:endParaRPr lang="en-US"/>
        </a:p>
      </dgm:t>
    </dgm:pt>
    <dgm:pt modelId="{19455C0E-2F2A-4712-9E65-508AC886F690}">
      <dgm:prSet/>
      <dgm:spPr/>
      <dgm:t>
        <a:bodyPr/>
        <a:lstStyle/>
        <a:p>
          <a:r>
            <a:rPr lang="en-GB" dirty="0"/>
            <a:t>Put some time aside to go through the job advert, job description &amp; essential &amp; desirable criteria for the role</a:t>
          </a:r>
          <a:endParaRPr lang="en-US" dirty="0"/>
        </a:p>
      </dgm:t>
    </dgm:pt>
    <dgm:pt modelId="{0F1429B7-36E9-4DDC-AB16-9696228F8CD2}" type="parTrans" cxnId="{FAED56A9-5171-4083-99B9-849364D53349}">
      <dgm:prSet/>
      <dgm:spPr/>
      <dgm:t>
        <a:bodyPr/>
        <a:lstStyle/>
        <a:p>
          <a:endParaRPr lang="en-US"/>
        </a:p>
      </dgm:t>
    </dgm:pt>
    <dgm:pt modelId="{F98BE5AD-DFAD-4282-9B9D-7361255D977E}" type="sibTrans" cxnId="{FAED56A9-5171-4083-99B9-849364D53349}">
      <dgm:prSet/>
      <dgm:spPr/>
      <dgm:t>
        <a:bodyPr/>
        <a:lstStyle/>
        <a:p>
          <a:endParaRPr lang="en-US"/>
        </a:p>
      </dgm:t>
    </dgm:pt>
    <dgm:pt modelId="{AB89A8DC-62B6-4733-8B47-059F51F165F1}">
      <dgm:prSet/>
      <dgm:spPr/>
      <dgm:t>
        <a:bodyPr/>
        <a:lstStyle/>
        <a:p>
          <a:r>
            <a:rPr lang="en-GB" dirty="0"/>
            <a:t>Don’t automatically give up if you don’t match all of the criteria</a:t>
          </a:r>
          <a:endParaRPr lang="en-US" dirty="0"/>
        </a:p>
      </dgm:t>
    </dgm:pt>
    <dgm:pt modelId="{B1207AC9-DFB7-4948-B23D-F4BD28D83479}" type="parTrans" cxnId="{5BF2253C-FE3B-4AB4-A527-A2E2DDFCD56F}">
      <dgm:prSet/>
      <dgm:spPr/>
      <dgm:t>
        <a:bodyPr/>
        <a:lstStyle/>
        <a:p>
          <a:endParaRPr lang="en-US"/>
        </a:p>
      </dgm:t>
    </dgm:pt>
    <dgm:pt modelId="{993A35F8-F174-4FC7-8310-BB42FD1F89A7}" type="sibTrans" cxnId="{5BF2253C-FE3B-4AB4-A527-A2E2DDFCD56F}">
      <dgm:prSet/>
      <dgm:spPr/>
      <dgm:t>
        <a:bodyPr/>
        <a:lstStyle/>
        <a:p>
          <a:endParaRPr lang="en-US"/>
        </a:p>
      </dgm:t>
    </dgm:pt>
    <dgm:pt modelId="{7CF926BB-C374-4098-85C6-0573678DC2C0}">
      <dgm:prSet/>
      <dgm:spPr/>
      <dgm:t>
        <a:bodyPr/>
        <a:lstStyle/>
        <a:p>
          <a:r>
            <a:rPr lang="en-GB" dirty="0"/>
            <a:t>For further help with an application you can contact the apprenticeship team for advice &amp; guidance. </a:t>
          </a:r>
          <a:endParaRPr lang="en-US" dirty="0"/>
        </a:p>
      </dgm:t>
    </dgm:pt>
    <dgm:pt modelId="{CF3E7A0D-A358-44F1-A45F-C920DAAD52B5}" type="parTrans" cxnId="{64DF6253-7302-402F-8375-1ECF1A0D7D99}">
      <dgm:prSet/>
      <dgm:spPr/>
      <dgm:t>
        <a:bodyPr/>
        <a:lstStyle/>
        <a:p>
          <a:endParaRPr lang="en-US"/>
        </a:p>
      </dgm:t>
    </dgm:pt>
    <dgm:pt modelId="{A4B17D6E-3E15-4819-B54B-86C9412210E9}" type="sibTrans" cxnId="{64DF6253-7302-402F-8375-1ECF1A0D7D99}">
      <dgm:prSet/>
      <dgm:spPr/>
      <dgm:t>
        <a:bodyPr/>
        <a:lstStyle/>
        <a:p>
          <a:endParaRPr lang="en-US"/>
        </a:p>
      </dgm:t>
    </dgm:pt>
    <dgm:pt modelId="{7C1BA633-BCCF-406A-AC7C-C65FE6A72087}">
      <dgm:prSet/>
      <dgm:spPr/>
      <dgm:t>
        <a:bodyPr/>
        <a:lstStyle/>
        <a:p>
          <a:r>
            <a:rPr lang="en-GB" dirty="0"/>
            <a:t>Ensure that you evidence your experience against the essential criteria as much as you can. Use examples! </a:t>
          </a:r>
          <a:endParaRPr lang="en-US" dirty="0"/>
        </a:p>
      </dgm:t>
    </dgm:pt>
    <dgm:pt modelId="{D75DD4D0-30E9-455C-82D6-90C7E636DF0B}" type="parTrans" cxnId="{AAF6551D-AD06-4AE6-BDD5-7E4EE49372BC}">
      <dgm:prSet/>
      <dgm:spPr/>
      <dgm:t>
        <a:bodyPr/>
        <a:lstStyle/>
        <a:p>
          <a:endParaRPr lang="en-US"/>
        </a:p>
      </dgm:t>
    </dgm:pt>
    <dgm:pt modelId="{651EC886-9664-4A43-9517-1283D457A501}" type="sibTrans" cxnId="{AAF6551D-AD06-4AE6-BDD5-7E4EE49372BC}">
      <dgm:prSet/>
      <dgm:spPr/>
      <dgm:t>
        <a:bodyPr/>
        <a:lstStyle/>
        <a:p>
          <a:endParaRPr lang="en-US"/>
        </a:p>
      </dgm:t>
    </dgm:pt>
    <dgm:pt modelId="{6E8E4E3D-81B1-4683-9B43-8D25D6D58C86}">
      <dgm:prSet/>
      <dgm:spPr/>
      <dgm:t>
        <a:bodyPr/>
        <a:lstStyle/>
        <a:p>
          <a:r>
            <a:rPr lang="en-GB" dirty="0"/>
            <a:t>If you get an interview, practice beforehand and use the STAR (Situation, Task, Action, Result) method at interview – We can help by offering mock interview training</a:t>
          </a:r>
          <a:endParaRPr lang="en-US" dirty="0"/>
        </a:p>
      </dgm:t>
    </dgm:pt>
    <dgm:pt modelId="{E46ECC1B-D6D5-423E-B6FB-0DC9E7F1DCF7}" type="parTrans" cxnId="{398C5D01-55C1-4918-9077-E337AB1B8358}">
      <dgm:prSet/>
      <dgm:spPr/>
      <dgm:t>
        <a:bodyPr/>
        <a:lstStyle/>
        <a:p>
          <a:endParaRPr lang="en-US"/>
        </a:p>
      </dgm:t>
    </dgm:pt>
    <dgm:pt modelId="{5A9AF4B0-B59E-4D06-8A80-213EAD417212}" type="sibTrans" cxnId="{398C5D01-55C1-4918-9077-E337AB1B8358}">
      <dgm:prSet/>
      <dgm:spPr/>
      <dgm:t>
        <a:bodyPr/>
        <a:lstStyle/>
        <a:p>
          <a:endParaRPr lang="en-US"/>
        </a:p>
      </dgm:t>
    </dgm:pt>
    <dgm:pt modelId="{563FD1C1-4429-4002-8897-2A47270EE5AB}">
      <dgm:prSet/>
      <dgm:spPr/>
      <dgm:t>
        <a:bodyPr/>
        <a:lstStyle/>
        <a:p>
          <a:r>
            <a:rPr lang="en-GB" dirty="0"/>
            <a:t>If you are unsuccessful at first, keep trying </a:t>
          </a:r>
          <a:endParaRPr lang="en-US" dirty="0"/>
        </a:p>
      </dgm:t>
    </dgm:pt>
    <dgm:pt modelId="{C48EE493-55C0-44C2-8A88-82390F6EC23B}" type="parTrans" cxnId="{F0714522-885A-4611-8097-EE71059C1770}">
      <dgm:prSet/>
      <dgm:spPr/>
      <dgm:t>
        <a:bodyPr/>
        <a:lstStyle/>
        <a:p>
          <a:endParaRPr lang="en-US"/>
        </a:p>
      </dgm:t>
    </dgm:pt>
    <dgm:pt modelId="{6FF4AE23-03E3-4F83-91B9-043F1855236B}" type="sibTrans" cxnId="{F0714522-885A-4611-8097-EE71059C1770}">
      <dgm:prSet/>
      <dgm:spPr/>
      <dgm:t>
        <a:bodyPr/>
        <a:lstStyle/>
        <a:p>
          <a:endParaRPr lang="en-US"/>
        </a:p>
      </dgm:t>
    </dgm:pt>
    <dgm:pt modelId="{1E74D7A7-1004-4864-B6AB-919718933F64}" type="pres">
      <dgm:prSet presAssocID="{47A9152B-B330-427E-A31C-FF6AB7C1F544}" presName="Name0" presStyleCnt="0">
        <dgm:presLayoutVars>
          <dgm:dir/>
          <dgm:resizeHandles val="exact"/>
        </dgm:presLayoutVars>
      </dgm:prSet>
      <dgm:spPr/>
    </dgm:pt>
    <dgm:pt modelId="{6F674865-EED3-403E-BB5F-7BECF25662E8}" type="pres">
      <dgm:prSet presAssocID="{9D9D8D54-D8A0-4A67-BB83-14CFEFF8ADB1}" presName="node" presStyleLbl="node1" presStyleIdx="0" presStyleCnt="8">
        <dgm:presLayoutVars>
          <dgm:bulletEnabled val="1"/>
        </dgm:presLayoutVars>
      </dgm:prSet>
      <dgm:spPr/>
    </dgm:pt>
    <dgm:pt modelId="{E78F97FB-4921-425D-981B-C9C7E4046194}" type="pres">
      <dgm:prSet presAssocID="{3B3537E7-BD52-41FE-B6B8-38C61AC5E4D2}" presName="sibTrans" presStyleLbl="sibTrans1D1" presStyleIdx="0" presStyleCnt="7"/>
      <dgm:spPr/>
    </dgm:pt>
    <dgm:pt modelId="{041FEA8F-0ED7-4795-921E-B988435F0ACE}" type="pres">
      <dgm:prSet presAssocID="{3B3537E7-BD52-41FE-B6B8-38C61AC5E4D2}" presName="connectorText" presStyleLbl="sibTrans1D1" presStyleIdx="0" presStyleCnt="7"/>
      <dgm:spPr/>
    </dgm:pt>
    <dgm:pt modelId="{949A43D9-A774-4B0C-B518-86BD0EC4DBE4}" type="pres">
      <dgm:prSet presAssocID="{A85ED7FB-0D21-423E-96E3-7CE14B8A5563}" presName="node" presStyleLbl="node1" presStyleIdx="1" presStyleCnt="8">
        <dgm:presLayoutVars>
          <dgm:bulletEnabled val="1"/>
        </dgm:presLayoutVars>
      </dgm:prSet>
      <dgm:spPr/>
    </dgm:pt>
    <dgm:pt modelId="{4F010A6A-92EF-4091-8728-503B64B3E9AA}" type="pres">
      <dgm:prSet presAssocID="{0036729E-CF6C-4C16-80CC-FD7F7DE06AC0}" presName="sibTrans" presStyleLbl="sibTrans1D1" presStyleIdx="1" presStyleCnt="7"/>
      <dgm:spPr/>
    </dgm:pt>
    <dgm:pt modelId="{0D8B22B6-20AF-415D-98FE-153569C49148}" type="pres">
      <dgm:prSet presAssocID="{0036729E-CF6C-4C16-80CC-FD7F7DE06AC0}" presName="connectorText" presStyleLbl="sibTrans1D1" presStyleIdx="1" presStyleCnt="7"/>
      <dgm:spPr/>
    </dgm:pt>
    <dgm:pt modelId="{122882AF-4591-4C52-8D6F-C6968FE4D331}" type="pres">
      <dgm:prSet presAssocID="{19455C0E-2F2A-4712-9E65-508AC886F690}" presName="node" presStyleLbl="node1" presStyleIdx="2" presStyleCnt="8" custLinFactNeighborX="1308" custLinFactNeighborY="-5893">
        <dgm:presLayoutVars>
          <dgm:bulletEnabled val="1"/>
        </dgm:presLayoutVars>
      </dgm:prSet>
      <dgm:spPr/>
    </dgm:pt>
    <dgm:pt modelId="{61A4DC94-A164-46D8-A624-2D244E6C3264}" type="pres">
      <dgm:prSet presAssocID="{F98BE5AD-DFAD-4282-9B9D-7361255D977E}" presName="sibTrans" presStyleLbl="sibTrans1D1" presStyleIdx="2" presStyleCnt="7"/>
      <dgm:spPr/>
    </dgm:pt>
    <dgm:pt modelId="{D398895E-B022-482A-B30E-371F8DC8B5BC}" type="pres">
      <dgm:prSet presAssocID="{F98BE5AD-DFAD-4282-9B9D-7361255D977E}" presName="connectorText" presStyleLbl="sibTrans1D1" presStyleIdx="2" presStyleCnt="7"/>
      <dgm:spPr/>
    </dgm:pt>
    <dgm:pt modelId="{16035E00-1245-4EE8-9EBB-FA1B30021165}" type="pres">
      <dgm:prSet presAssocID="{AB89A8DC-62B6-4733-8B47-059F51F165F1}" presName="node" presStyleLbl="node1" presStyleIdx="3" presStyleCnt="8">
        <dgm:presLayoutVars>
          <dgm:bulletEnabled val="1"/>
        </dgm:presLayoutVars>
      </dgm:prSet>
      <dgm:spPr/>
    </dgm:pt>
    <dgm:pt modelId="{23E41AE9-03EA-422B-B101-0C83AE73466A}" type="pres">
      <dgm:prSet presAssocID="{993A35F8-F174-4FC7-8310-BB42FD1F89A7}" presName="sibTrans" presStyleLbl="sibTrans1D1" presStyleIdx="3" presStyleCnt="7"/>
      <dgm:spPr/>
    </dgm:pt>
    <dgm:pt modelId="{106A432F-1923-4FC7-8995-14AD9FEEAEA7}" type="pres">
      <dgm:prSet presAssocID="{993A35F8-F174-4FC7-8310-BB42FD1F89A7}" presName="connectorText" presStyleLbl="sibTrans1D1" presStyleIdx="3" presStyleCnt="7"/>
      <dgm:spPr/>
    </dgm:pt>
    <dgm:pt modelId="{5A63BA0F-A9BD-4C26-9364-7092036DA848}" type="pres">
      <dgm:prSet presAssocID="{7CF926BB-C374-4098-85C6-0573678DC2C0}" presName="node" presStyleLbl="node1" presStyleIdx="4" presStyleCnt="8">
        <dgm:presLayoutVars>
          <dgm:bulletEnabled val="1"/>
        </dgm:presLayoutVars>
      </dgm:prSet>
      <dgm:spPr/>
    </dgm:pt>
    <dgm:pt modelId="{0FD0AFCD-81CA-49FE-B3D5-415F2B74E279}" type="pres">
      <dgm:prSet presAssocID="{A4B17D6E-3E15-4819-B54B-86C9412210E9}" presName="sibTrans" presStyleLbl="sibTrans1D1" presStyleIdx="4" presStyleCnt="7"/>
      <dgm:spPr/>
    </dgm:pt>
    <dgm:pt modelId="{BACEF459-CD3B-40F9-BF11-474954718487}" type="pres">
      <dgm:prSet presAssocID="{A4B17D6E-3E15-4819-B54B-86C9412210E9}" presName="connectorText" presStyleLbl="sibTrans1D1" presStyleIdx="4" presStyleCnt="7"/>
      <dgm:spPr/>
    </dgm:pt>
    <dgm:pt modelId="{8922A633-0672-4D87-9734-8EF3D3248073}" type="pres">
      <dgm:prSet presAssocID="{7C1BA633-BCCF-406A-AC7C-C65FE6A72087}" presName="node" presStyleLbl="node1" presStyleIdx="5" presStyleCnt="8">
        <dgm:presLayoutVars>
          <dgm:bulletEnabled val="1"/>
        </dgm:presLayoutVars>
      </dgm:prSet>
      <dgm:spPr/>
    </dgm:pt>
    <dgm:pt modelId="{F07F1518-977E-4B67-BE41-015A4F4B9EAD}" type="pres">
      <dgm:prSet presAssocID="{651EC886-9664-4A43-9517-1283D457A501}" presName="sibTrans" presStyleLbl="sibTrans1D1" presStyleIdx="5" presStyleCnt="7"/>
      <dgm:spPr/>
    </dgm:pt>
    <dgm:pt modelId="{7FA0A9D3-B710-4976-98D4-56B80A046177}" type="pres">
      <dgm:prSet presAssocID="{651EC886-9664-4A43-9517-1283D457A501}" presName="connectorText" presStyleLbl="sibTrans1D1" presStyleIdx="5" presStyleCnt="7"/>
      <dgm:spPr/>
    </dgm:pt>
    <dgm:pt modelId="{C4DF0C9C-A843-466A-8DA6-982848C6F2FF}" type="pres">
      <dgm:prSet presAssocID="{6E8E4E3D-81B1-4683-9B43-8D25D6D58C86}" presName="node" presStyleLbl="node1" presStyleIdx="6" presStyleCnt="8">
        <dgm:presLayoutVars>
          <dgm:bulletEnabled val="1"/>
        </dgm:presLayoutVars>
      </dgm:prSet>
      <dgm:spPr/>
    </dgm:pt>
    <dgm:pt modelId="{E2A556D3-3F99-42EE-915D-32D1CA7ED4C5}" type="pres">
      <dgm:prSet presAssocID="{5A9AF4B0-B59E-4D06-8A80-213EAD417212}" presName="sibTrans" presStyleLbl="sibTrans1D1" presStyleIdx="6" presStyleCnt="7"/>
      <dgm:spPr/>
    </dgm:pt>
    <dgm:pt modelId="{9B43DD85-C411-496B-B03C-94096921923E}" type="pres">
      <dgm:prSet presAssocID="{5A9AF4B0-B59E-4D06-8A80-213EAD417212}" presName="connectorText" presStyleLbl="sibTrans1D1" presStyleIdx="6" presStyleCnt="7"/>
      <dgm:spPr/>
    </dgm:pt>
    <dgm:pt modelId="{F5B0B754-934E-4208-A3F0-D4E741542C38}" type="pres">
      <dgm:prSet presAssocID="{563FD1C1-4429-4002-8897-2A47270EE5AB}" presName="node" presStyleLbl="node1" presStyleIdx="7" presStyleCnt="8">
        <dgm:presLayoutVars>
          <dgm:bulletEnabled val="1"/>
        </dgm:presLayoutVars>
      </dgm:prSet>
      <dgm:spPr/>
    </dgm:pt>
  </dgm:ptLst>
  <dgm:cxnLst>
    <dgm:cxn modelId="{398C5D01-55C1-4918-9077-E337AB1B8358}" srcId="{47A9152B-B330-427E-A31C-FF6AB7C1F544}" destId="{6E8E4E3D-81B1-4683-9B43-8D25D6D58C86}" srcOrd="6" destOrd="0" parTransId="{E46ECC1B-D6D5-423E-B6FB-0DC9E7F1DCF7}" sibTransId="{5A9AF4B0-B59E-4D06-8A80-213EAD417212}"/>
    <dgm:cxn modelId="{2543A601-565F-4866-A114-C5509256F576}" type="presOf" srcId="{3B3537E7-BD52-41FE-B6B8-38C61AC5E4D2}" destId="{041FEA8F-0ED7-4795-921E-B988435F0ACE}" srcOrd="1" destOrd="0" presId="urn:microsoft.com/office/officeart/2016/7/layout/RepeatingBendingProcessNew"/>
    <dgm:cxn modelId="{1734F10E-36D6-4168-B200-B5701C3D0B4E}" type="presOf" srcId="{F98BE5AD-DFAD-4282-9B9D-7361255D977E}" destId="{D398895E-B022-482A-B30E-371F8DC8B5BC}" srcOrd="1" destOrd="0" presId="urn:microsoft.com/office/officeart/2016/7/layout/RepeatingBendingProcessNew"/>
    <dgm:cxn modelId="{68941A0F-BFA4-4AAC-A259-73422DBBD6A2}" type="presOf" srcId="{19455C0E-2F2A-4712-9E65-508AC886F690}" destId="{122882AF-4591-4C52-8D6F-C6968FE4D331}" srcOrd="0" destOrd="0" presId="urn:microsoft.com/office/officeart/2016/7/layout/RepeatingBendingProcessNew"/>
    <dgm:cxn modelId="{521EAA15-A6EE-4AF9-AB5D-ABC95E1679AE}" type="presOf" srcId="{651EC886-9664-4A43-9517-1283D457A501}" destId="{F07F1518-977E-4B67-BE41-015A4F4B9EAD}" srcOrd="0" destOrd="0" presId="urn:microsoft.com/office/officeart/2016/7/layout/RepeatingBendingProcessNew"/>
    <dgm:cxn modelId="{70587D16-2B32-4168-97E6-37B53F54D856}" type="presOf" srcId="{0036729E-CF6C-4C16-80CC-FD7F7DE06AC0}" destId="{0D8B22B6-20AF-415D-98FE-153569C49148}" srcOrd="1" destOrd="0" presId="urn:microsoft.com/office/officeart/2016/7/layout/RepeatingBendingProcessNew"/>
    <dgm:cxn modelId="{68466517-984B-40A4-BF4D-1D1C454ED4A7}" type="presOf" srcId="{F98BE5AD-DFAD-4282-9B9D-7361255D977E}" destId="{61A4DC94-A164-46D8-A624-2D244E6C3264}" srcOrd="0" destOrd="0" presId="urn:microsoft.com/office/officeart/2016/7/layout/RepeatingBendingProcessNew"/>
    <dgm:cxn modelId="{AAF6551D-AD06-4AE6-BDD5-7E4EE49372BC}" srcId="{47A9152B-B330-427E-A31C-FF6AB7C1F544}" destId="{7C1BA633-BCCF-406A-AC7C-C65FE6A72087}" srcOrd="5" destOrd="0" parTransId="{D75DD4D0-30E9-455C-82D6-90C7E636DF0B}" sibTransId="{651EC886-9664-4A43-9517-1283D457A501}"/>
    <dgm:cxn modelId="{F0714522-885A-4611-8097-EE71059C1770}" srcId="{47A9152B-B330-427E-A31C-FF6AB7C1F544}" destId="{563FD1C1-4429-4002-8897-2A47270EE5AB}" srcOrd="7" destOrd="0" parTransId="{C48EE493-55C0-44C2-8A88-82390F6EC23B}" sibTransId="{6FF4AE23-03E3-4F83-91B9-043F1855236B}"/>
    <dgm:cxn modelId="{7C91692F-F8A7-45D5-9894-7DD7782DF39F}" srcId="{47A9152B-B330-427E-A31C-FF6AB7C1F544}" destId="{9D9D8D54-D8A0-4A67-BB83-14CFEFF8ADB1}" srcOrd="0" destOrd="0" parTransId="{CE9FF61D-DCBD-4F6B-B4D4-9F330D5B2445}" sibTransId="{3B3537E7-BD52-41FE-B6B8-38C61AC5E4D2}"/>
    <dgm:cxn modelId="{B3B64130-B6B4-4231-87BF-55CD14B3C27A}" type="presOf" srcId="{7CF926BB-C374-4098-85C6-0573678DC2C0}" destId="{5A63BA0F-A9BD-4C26-9364-7092036DA848}" srcOrd="0" destOrd="0" presId="urn:microsoft.com/office/officeart/2016/7/layout/RepeatingBendingProcessNew"/>
    <dgm:cxn modelId="{D9EB0536-BBA2-4B85-A8B0-D8A62C25B2F1}" type="presOf" srcId="{A85ED7FB-0D21-423E-96E3-7CE14B8A5563}" destId="{949A43D9-A774-4B0C-B518-86BD0EC4DBE4}" srcOrd="0" destOrd="0" presId="urn:microsoft.com/office/officeart/2016/7/layout/RepeatingBendingProcessNew"/>
    <dgm:cxn modelId="{5BF2253C-FE3B-4AB4-A527-A2E2DDFCD56F}" srcId="{47A9152B-B330-427E-A31C-FF6AB7C1F544}" destId="{AB89A8DC-62B6-4733-8B47-059F51F165F1}" srcOrd="3" destOrd="0" parTransId="{B1207AC9-DFB7-4948-B23D-F4BD28D83479}" sibTransId="{993A35F8-F174-4FC7-8310-BB42FD1F89A7}"/>
    <dgm:cxn modelId="{5D8A1A62-DCBE-4F2F-A3CD-089A7389E6CA}" type="presOf" srcId="{AB89A8DC-62B6-4733-8B47-059F51F165F1}" destId="{16035E00-1245-4EE8-9EBB-FA1B30021165}" srcOrd="0" destOrd="0" presId="urn:microsoft.com/office/officeart/2016/7/layout/RepeatingBendingProcessNew"/>
    <dgm:cxn modelId="{ED8C2049-FD32-4FEE-AD58-5C52072463EB}" type="presOf" srcId="{6E8E4E3D-81B1-4683-9B43-8D25D6D58C86}" destId="{C4DF0C9C-A843-466A-8DA6-982848C6F2FF}" srcOrd="0" destOrd="0" presId="urn:microsoft.com/office/officeart/2016/7/layout/RepeatingBendingProcessNew"/>
    <dgm:cxn modelId="{81A9DA4A-03F0-4BBE-BCFB-9E9259B1E0CA}" type="presOf" srcId="{993A35F8-F174-4FC7-8310-BB42FD1F89A7}" destId="{23E41AE9-03EA-422B-B101-0C83AE73466A}" srcOrd="0" destOrd="0" presId="urn:microsoft.com/office/officeart/2016/7/layout/RepeatingBendingProcessNew"/>
    <dgm:cxn modelId="{64DF6253-7302-402F-8375-1ECF1A0D7D99}" srcId="{47A9152B-B330-427E-A31C-FF6AB7C1F544}" destId="{7CF926BB-C374-4098-85C6-0573678DC2C0}" srcOrd="4" destOrd="0" parTransId="{CF3E7A0D-A358-44F1-A45F-C920DAAD52B5}" sibTransId="{A4B17D6E-3E15-4819-B54B-86C9412210E9}"/>
    <dgm:cxn modelId="{166B1274-0D67-47CB-BA72-EEE16EDDC4C7}" type="presOf" srcId="{A4B17D6E-3E15-4819-B54B-86C9412210E9}" destId="{BACEF459-CD3B-40F9-BF11-474954718487}" srcOrd="1" destOrd="0" presId="urn:microsoft.com/office/officeart/2016/7/layout/RepeatingBendingProcessNew"/>
    <dgm:cxn modelId="{CF365F78-3D58-4CB3-BA1E-C354ED79E865}" type="presOf" srcId="{47A9152B-B330-427E-A31C-FF6AB7C1F544}" destId="{1E74D7A7-1004-4864-B6AB-919718933F64}" srcOrd="0" destOrd="0" presId="urn:microsoft.com/office/officeart/2016/7/layout/RepeatingBendingProcessNew"/>
    <dgm:cxn modelId="{454FE67D-8BCB-417C-B99B-EAB73A14862F}" type="presOf" srcId="{3B3537E7-BD52-41FE-B6B8-38C61AC5E4D2}" destId="{E78F97FB-4921-425D-981B-C9C7E4046194}" srcOrd="0" destOrd="0" presId="urn:microsoft.com/office/officeart/2016/7/layout/RepeatingBendingProcessNew"/>
    <dgm:cxn modelId="{B95613A8-8090-4F64-9688-1395105537CB}" type="presOf" srcId="{993A35F8-F174-4FC7-8310-BB42FD1F89A7}" destId="{106A432F-1923-4FC7-8995-14AD9FEEAEA7}" srcOrd="1" destOrd="0" presId="urn:microsoft.com/office/officeart/2016/7/layout/RepeatingBendingProcessNew"/>
    <dgm:cxn modelId="{FAED56A9-5171-4083-99B9-849364D53349}" srcId="{47A9152B-B330-427E-A31C-FF6AB7C1F544}" destId="{19455C0E-2F2A-4712-9E65-508AC886F690}" srcOrd="2" destOrd="0" parTransId="{0F1429B7-36E9-4DDC-AB16-9696228F8CD2}" sibTransId="{F98BE5AD-DFAD-4282-9B9D-7361255D977E}"/>
    <dgm:cxn modelId="{F30604BD-F150-4157-A844-270F4C3C2BB5}" type="presOf" srcId="{A4B17D6E-3E15-4819-B54B-86C9412210E9}" destId="{0FD0AFCD-81CA-49FE-B3D5-415F2B74E279}" srcOrd="0" destOrd="0" presId="urn:microsoft.com/office/officeart/2016/7/layout/RepeatingBendingProcessNew"/>
    <dgm:cxn modelId="{9B7DCDBF-EDAA-45D3-9007-7B9CB8271386}" type="presOf" srcId="{0036729E-CF6C-4C16-80CC-FD7F7DE06AC0}" destId="{4F010A6A-92EF-4091-8728-503B64B3E9AA}" srcOrd="0" destOrd="0" presId="urn:microsoft.com/office/officeart/2016/7/layout/RepeatingBendingProcessNew"/>
    <dgm:cxn modelId="{E97768CC-F19D-41DE-B2FE-C286A6836F6B}" type="presOf" srcId="{5A9AF4B0-B59E-4D06-8A80-213EAD417212}" destId="{E2A556D3-3F99-42EE-915D-32D1CA7ED4C5}" srcOrd="0" destOrd="0" presId="urn:microsoft.com/office/officeart/2016/7/layout/RepeatingBendingProcessNew"/>
    <dgm:cxn modelId="{3D1D10D2-4C0B-47E9-93CD-0A957E874B62}" type="presOf" srcId="{9D9D8D54-D8A0-4A67-BB83-14CFEFF8ADB1}" destId="{6F674865-EED3-403E-BB5F-7BECF25662E8}" srcOrd="0" destOrd="0" presId="urn:microsoft.com/office/officeart/2016/7/layout/RepeatingBendingProcessNew"/>
    <dgm:cxn modelId="{D691FCDF-A62E-49BA-96BD-0BCA4170C8C2}" type="presOf" srcId="{651EC886-9664-4A43-9517-1283D457A501}" destId="{7FA0A9D3-B710-4976-98D4-56B80A046177}" srcOrd="1" destOrd="0" presId="urn:microsoft.com/office/officeart/2016/7/layout/RepeatingBendingProcessNew"/>
    <dgm:cxn modelId="{E734FBF3-6C18-4B55-9D43-2FCB7028B112}" type="presOf" srcId="{7C1BA633-BCCF-406A-AC7C-C65FE6A72087}" destId="{8922A633-0672-4D87-9734-8EF3D3248073}" srcOrd="0" destOrd="0" presId="urn:microsoft.com/office/officeart/2016/7/layout/RepeatingBendingProcessNew"/>
    <dgm:cxn modelId="{9CAD1CF6-E3C2-420E-9316-5F9A25DA9239}" srcId="{47A9152B-B330-427E-A31C-FF6AB7C1F544}" destId="{A85ED7FB-0D21-423E-96E3-7CE14B8A5563}" srcOrd="1" destOrd="0" parTransId="{327AA9C3-DE49-47DD-807C-72C6FAD867CA}" sibTransId="{0036729E-CF6C-4C16-80CC-FD7F7DE06AC0}"/>
    <dgm:cxn modelId="{96813AF9-EA25-42A1-901C-607490A5CB2A}" type="presOf" srcId="{563FD1C1-4429-4002-8897-2A47270EE5AB}" destId="{F5B0B754-934E-4208-A3F0-D4E741542C38}" srcOrd="0" destOrd="0" presId="urn:microsoft.com/office/officeart/2016/7/layout/RepeatingBendingProcessNew"/>
    <dgm:cxn modelId="{8C76F2FB-2013-4481-AEF6-A1201F59D17C}" type="presOf" srcId="{5A9AF4B0-B59E-4D06-8A80-213EAD417212}" destId="{9B43DD85-C411-496B-B03C-94096921923E}" srcOrd="1" destOrd="0" presId="urn:microsoft.com/office/officeart/2016/7/layout/RepeatingBendingProcessNew"/>
    <dgm:cxn modelId="{96DE530A-9E58-4A0D-9369-329092EE0CAF}" type="presParOf" srcId="{1E74D7A7-1004-4864-B6AB-919718933F64}" destId="{6F674865-EED3-403E-BB5F-7BECF25662E8}" srcOrd="0" destOrd="0" presId="urn:microsoft.com/office/officeart/2016/7/layout/RepeatingBendingProcessNew"/>
    <dgm:cxn modelId="{0179BA07-E223-4F03-9344-A0FD25DBDBC5}" type="presParOf" srcId="{1E74D7A7-1004-4864-B6AB-919718933F64}" destId="{E78F97FB-4921-425D-981B-C9C7E4046194}" srcOrd="1" destOrd="0" presId="urn:microsoft.com/office/officeart/2016/7/layout/RepeatingBendingProcessNew"/>
    <dgm:cxn modelId="{7D8220C4-F6E2-44A5-B240-18C12AA2FC2B}" type="presParOf" srcId="{E78F97FB-4921-425D-981B-C9C7E4046194}" destId="{041FEA8F-0ED7-4795-921E-B988435F0ACE}" srcOrd="0" destOrd="0" presId="urn:microsoft.com/office/officeart/2016/7/layout/RepeatingBendingProcessNew"/>
    <dgm:cxn modelId="{2E1C3AB3-8C1C-4E4B-AAFB-45E097337B14}" type="presParOf" srcId="{1E74D7A7-1004-4864-B6AB-919718933F64}" destId="{949A43D9-A774-4B0C-B518-86BD0EC4DBE4}" srcOrd="2" destOrd="0" presId="urn:microsoft.com/office/officeart/2016/7/layout/RepeatingBendingProcessNew"/>
    <dgm:cxn modelId="{5FDB7D50-9E4A-4287-BD9A-A3BFFEE5CD3D}" type="presParOf" srcId="{1E74D7A7-1004-4864-B6AB-919718933F64}" destId="{4F010A6A-92EF-4091-8728-503B64B3E9AA}" srcOrd="3" destOrd="0" presId="urn:microsoft.com/office/officeart/2016/7/layout/RepeatingBendingProcessNew"/>
    <dgm:cxn modelId="{4D608B15-1E6E-4AD1-9B8D-6F862DAB0CB0}" type="presParOf" srcId="{4F010A6A-92EF-4091-8728-503B64B3E9AA}" destId="{0D8B22B6-20AF-415D-98FE-153569C49148}" srcOrd="0" destOrd="0" presId="urn:microsoft.com/office/officeart/2016/7/layout/RepeatingBendingProcessNew"/>
    <dgm:cxn modelId="{58FD2B7B-936B-4D47-8A5D-0A94A0CED131}" type="presParOf" srcId="{1E74D7A7-1004-4864-B6AB-919718933F64}" destId="{122882AF-4591-4C52-8D6F-C6968FE4D331}" srcOrd="4" destOrd="0" presId="urn:microsoft.com/office/officeart/2016/7/layout/RepeatingBendingProcessNew"/>
    <dgm:cxn modelId="{A0522A5C-FF92-48F4-8064-3DDB60A3E15B}" type="presParOf" srcId="{1E74D7A7-1004-4864-B6AB-919718933F64}" destId="{61A4DC94-A164-46D8-A624-2D244E6C3264}" srcOrd="5" destOrd="0" presId="urn:microsoft.com/office/officeart/2016/7/layout/RepeatingBendingProcessNew"/>
    <dgm:cxn modelId="{5DBE67B4-997C-4558-A123-F47A3D912B70}" type="presParOf" srcId="{61A4DC94-A164-46D8-A624-2D244E6C3264}" destId="{D398895E-B022-482A-B30E-371F8DC8B5BC}" srcOrd="0" destOrd="0" presId="urn:microsoft.com/office/officeart/2016/7/layout/RepeatingBendingProcessNew"/>
    <dgm:cxn modelId="{61C4A705-05BA-4675-9B95-9E98ADD33DFA}" type="presParOf" srcId="{1E74D7A7-1004-4864-B6AB-919718933F64}" destId="{16035E00-1245-4EE8-9EBB-FA1B30021165}" srcOrd="6" destOrd="0" presId="urn:microsoft.com/office/officeart/2016/7/layout/RepeatingBendingProcessNew"/>
    <dgm:cxn modelId="{9359119E-83C6-4123-A4DC-253E7E82699A}" type="presParOf" srcId="{1E74D7A7-1004-4864-B6AB-919718933F64}" destId="{23E41AE9-03EA-422B-B101-0C83AE73466A}" srcOrd="7" destOrd="0" presId="urn:microsoft.com/office/officeart/2016/7/layout/RepeatingBendingProcessNew"/>
    <dgm:cxn modelId="{66B6B435-B762-46BD-BBC0-A2989E9FFD7F}" type="presParOf" srcId="{23E41AE9-03EA-422B-B101-0C83AE73466A}" destId="{106A432F-1923-4FC7-8995-14AD9FEEAEA7}" srcOrd="0" destOrd="0" presId="urn:microsoft.com/office/officeart/2016/7/layout/RepeatingBendingProcessNew"/>
    <dgm:cxn modelId="{01290248-BFA9-4966-A52A-8F24F51C9A1F}" type="presParOf" srcId="{1E74D7A7-1004-4864-B6AB-919718933F64}" destId="{5A63BA0F-A9BD-4C26-9364-7092036DA848}" srcOrd="8" destOrd="0" presId="urn:microsoft.com/office/officeart/2016/7/layout/RepeatingBendingProcessNew"/>
    <dgm:cxn modelId="{1CF4D94A-673D-426D-AF3F-826985210262}" type="presParOf" srcId="{1E74D7A7-1004-4864-B6AB-919718933F64}" destId="{0FD0AFCD-81CA-49FE-B3D5-415F2B74E279}" srcOrd="9" destOrd="0" presId="urn:microsoft.com/office/officeart/2016/7/layout/RepeatingBendingProcessNew"/>
    <dgm:cxn modelId="{CF94091E-057A-4E0F-897C-5F5BE237D93A}" type="presParOf" srcId="{0FD0AFCD-81CA-49FE-B3D5-415F2B74E279}" destId="{BACEF459-CD3B-40F9-BF11-474954718487}" srcOrd="0" destOrd="0" presId="urn:microsoft.com/office/officeart/2016/7/layout/RepeatingBendingProcessNew"/>
    <dgm:cxn modelId="{D6928D1B-644B-400C-B556-979F69B20CA5}" type="presParOf" srcId="{1E74D7A7-1004-4864-B6AB-919718933F64}" destId="{8922A633-0672-4D87-9734-8EF3D3248073}" srcOrd="10" destOrd="0" presId="urn:microsoft.com/office/officeart/2016/7/layout/RepeatingBendingProcessNew"/>
    <dgm:cxn modelId="{135BDF7A-60B4-42C7-B1C5-979C14D5501E}" type="presParOf" srcId="{1E74D7A7-1004-4864-B6AB-919718933F64}" destId="{F07F1518-977E-4B67-BE41-015A4F4B9EAD}" srcOrd="11" destOrd="0" presId="urn:microsoft.com/office/officeart/2016/7/layout/RepeatingBendingProcessNew"/>
    <dgm:cxn modelId="{59F82A4C-F58D-4DC1-A899-36630BC75159}" type="presParOf" srcId="{F07F1518-977E-4B67-BE41-015A4F4B9EAD}" destId="{7FA0A9D3-B710-4976-98D4-56B80A046177}" srcOrd="0" destOrd="0" presId="urn:microsoft.com/office/officeart/2016/7/layout/RepeatingBendingProcessNew"/>
    <dgm:cxn modelId="{686092DE-8BA5-4C61-A256-5C697DDA3259}" type="presParOf" srcId="{1E74D7A7-1004-4864-B6AB-919718933F64}" destId="{C4DF0C9C-A843-466A-8DA6-982848C6F2FF}" srcOrd="12" destOrd="0" presId="urn:microsoft.com/office/officeart/2016/7/layout/RepeatingBendingProcessNew"/>
    <dgm:cxn modelId="{B7A384D8-B5C3-4BAD-818C-71ED56D7A2A6}" type="presParOf" srcId="{1E74D7A7-1004-4864-B6AB-919718933F64}" destId="{E2A556D3-3F99-42EE-915D-32D1CA7ED4C5}" srcOrd="13" destOrd="0" presId="urn:microsoft.com/office/officeart/2016/7/layout/RepeatingBendingProcessNew"/>
    <dgm:cxn modelId="{662E6E6A-F689-4820-BC7B-440CC901F0C0}" type="presParOf" srcId="{E2A556D3-3F99-42EE-915D-32D1CA7ED4C5}" destId="{9B43DD85-C411-496B-B03C-94096921923E}" srcOrd="0" destOrd="0" presId="urn:microsoft.com/office/officeart/2016/7/layout/RepeatingBendingProcessNew"/>
    <dgm:cxn modelId="{7A82C638-DDBD-48C6-A326-3D4848D83167}" type="presParOf" srcId="{1E74D7A7-1004-4864-B6AB-919718933F64}" destId="{F5B0B754-934E-4208-A3F0-D4E741542C38}" srcOrd="14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632749-15E1-4373-8813-820972931507}">
      <dsp:nvSpPr>
        <dsp:cNvPr id="0" name=""/>
        <dsp:cNvSpPr/>
      </dsp:nvSpPr>
      <dsp:spPr>
        <a:xfrm>
          <a:off x="416816" y="535217"/>
          <a:ext cx="674736" cy="67473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A255BF-1F9D-4A65-8D64-05E3F03D93C5}">
      <dsp:nvSpPr>
        <dsp:cNvPr id="0" name=""/>
        <dsp:cNvSpPr/>
      </dsp:nvSpPr>
      <dsp:spPr>
        <a:xfrm>
          <a:off x="4477" y="1600290"/>
          <a:ext cx="1499414" cy="15368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>
              <a:latin typeface="Arial" panose="020B0604020202020204" pitchFamily="34" charset="0"/>
              <a:cs typeface="Arial" panose="020B0604020202020204" pitchFamily="34" charset="0"/>
            </a:rPr>
            <a:t>Apprenticeships are professional qualifications that staff can do alongside their jobs. Apprenticeships cover all educational levels up to a degree</a:t>
          </a:r>
          <a:endParaRPr lang="en-US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477" y="1600290"/>
        <a:ext cx="1499414" cy="1536899"/>
      </dsp:txXfrm>
    </dsp:sp>
    <dsp:sp modelId="{8A04AE57-D60B-4C44-B8B9-F8057584227C}">
      <dsp:nvSpPr>
        <dsp:cNvPr id="0" name=""/>
        <dsp:cNvSpPr/>
      </dsp:nvSpPr>
      <dsp:spPr>
        <a:xfrm>
          <a:off x="2178627" y="535217"/>
          <a:ext cx="674736" cy="67473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82E51B-C779-4208-A2E0-4A335BDB1E0E}">
      <dsp:nvSpPr>
        <dsp:cNvPr id="0" name=""/>
        <dsp:cNvSpPr/>
      </dsp:nvSpPr>
      <dsp:spPr>
        <a:xfrm>
          <a:off x="1766288" y="1600290"/>
          <a:ext cx="1499414" cy="15368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>
              <a:latin typeface="Arial" panose="020B0604020202020204" pitchFamily="34" charset="0"/>
              <a:cs typeface="Arial" panose="020B0604020202020204" pitchFamily="34" charset="0"/>
            </a:rPr>
            <a:t>Anyone at the Council can ask about starting an apprenticeship that is related to their role and it wouldn’t affect any pay or other conditions</a:t>
          </a:r>
          <a:endParaRPr lang="en-US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766288" y="1600290"/>
        <a:ext cx="1499414" cy="1536899"/>
      </dsp:txXfrm>
    </dsp:sp>
    <dsp:sp modelId="{D1F73E57-3282-4157-A2FD-D59F22580FC4}">
      <dsp:nvSpPr>
        <dsp:cNvPr id="0" name=""/>
        <dsp:cNvSpPr/>
      </dsp:nvSpPr>
      <dsp:spPr>
        <a:xfrm>
          <a:off x="3940439" y="535217"/>
          <a:ext cx="674736" cy="67473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D05673-E471-49D3-821A-F3268B1F9D99}">
      <dsp:nvSpPr>
        <dsp:cNvPr id="0" name=""/>
        <dsp:cNvSpPr/>
      </dsp:nvSpPr>
      <dsp:spPr>
        <a:xfrm>
          <a:off x="3528100" y="1600290"/>
          <a:ext cx="1499414" cy="15368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>
              <a:latin typeface="Arial" panose="020B0604020202020204" pitchFamily="34" charset="0"/>
              <a:cs typeface="Arial" panose="020B0604020202020204" pitchFamily="34" charset="0"/>
            </a:rPr>
            <a:t>All apprentices get time during work to complete apprenticeship training. The apprenticeship will also not cost any member of staff anything </a:t>
          </a:r>
          <a:endParaRPr lang="en-US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528100" y="1600290"/>
        <a:ext cx="1499414" cy="1536899"/>
      </dsp:txXfrm>
    </dsp:sp>
    <dsp:sp modelId="{1E242DD6-320D-4DD0-89CA-1E2E1F45BEEF}">
      <dsp:nvSpPr>
        <dsp:cNvPr id="0" name=""/>
        <dsp:cNvSpPr/>
      </dsp:nvSpPr>
      <dsp:spPr>
        <a:xfrm>
          <a:off x="5702250" y="535217"/>
          <a:ext cx="674736" cy="674736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8600A9-032C-4D1A-8500-83F0B19C678C}">
      <dsp:nvSpPr>
        <dsp:cNvPr id="0" name=""/>
        <dsp:cNvSpPr/>
      </dsp:nvSpPr>
      <dsp:spPr>
        <a:xfrm>
          <a:off x="5289911" y="1600290"/>
          <a:ext cx="1499414" cy="15368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>
              <a:latin typeface="Arial" panose="020B0604020202020204" pitchFamily="34" charset="0"/>
              <a:cs typeface="Arial" panose="020B0604020202020204" pitchFamily="34" charset="0"/>
            </a:rPr>
            <a:t>Staff can do more than one apprenticeship while at the Council</a:t>
          </a:r>
          <a:r>
            <a:rPr lang="en-GB" sz="1200" kern="120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endParaRPr lang="en-US" sz="1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289911" y="1600290"/>
        <a:ext cx="1499414" cy="1536899"/>
      </dsp:txXfrm>
    </dsp:sp>
    <dsp:sp modelId="{9974E839-A7C3-4448-A1A1-A3149B131D74}">
      <dsp:nvSpPr>
        <dsp:cNvPr id="0" name=""/>
        <dsp:cNvSpPr/>
      </dsp:nvSpPr>
      <dsp:spPr>
        <a:xfrm>
          <a:off x="7464062" y="535217"/>
          <a:ext cx="674736" cy="674736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6EFB30-EB6B-4525-8565-BE1034D009AE}">
      <dsp:nvSpPr>
        <dsp:cNvPr id="0" name=""/>
        <dsp:cNvSpPr/>
      </dsp:nvSpPr>
      <dsp:spPr>
        <a:xfrm>
          <a:off x="7051723" y="1600290"/>
          <a:ext cx="1499414" cy="15368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>
              <a:latin typeface="Arial" panose="020B0604020202020204" pitchFamily="34" charset="0"/>
              <a:cs typeface="Arial" panose="020B0604020202020204" pitchFamily="34" charset="0"/>
            </a:rPr>
            <a:t>Anyone educated outside of the UK will need to do a Maths and English assessment ahead of their apprenticeship.</a:t>
          </a:r>
        </a:p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en-US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051723" y="1600290"/>
        <a:ext cx="1499414" cy="153689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8F97FB-4921-425D-981B-C9C7E4046194}">
      <dsp:nvSpPr>
        <dsp:cNvPr id="0" name=""/>
        <dsp:cNvSpPr/>
      </dsp:nvSpPr>
      <dsp:spPr>
        <a:xfrm>
          <a:off x="2652153" y="628260"/>
          <a:ext cx="48102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81025" y="45720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879875" y="671419"/>
        <a:ext cx="25581" cy="5121"/>
      </dsp:txXfrm>
    </dsp:sp>
    <dsp:sp modelId="{6F674865-EED3-403E-BB5F-7BECF25662E8}">
      <dsp:nvSpPr>
        <dsp:cNvPr id="0" name=""/>
        <dsp:cNvSpPr/>
      </dsp:nvSpPr>
      <dsp:spPr>
        <a:xfrm>
          <a:off x="429495" y="6642"/>
          <a:ext cx="2224457" cy="133467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9000" tIns="114415" rIns="109000" bIns="114415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Get a job at the Council, not necessarily an apprenticeship  </a:t>
          </a:r>
          <a:endParaRPr lang="en-US" sz="1200" kern="1200" dirty="0"/>
        </a:p>
      </dsp:txBody>
      <dsp:txXfrm>
        <a:off x="429495" y="6642"/>
        <a:ext cx="2224457" cy="1334674"/>
      </dsp:txXfrm>
    </dsp:sp>
    <dsp:sp modelId="{4F010A6A-92EF-4091-8728-503B64B3E9AA}">
      <dsp:nvSpPr>
        <dsp:cNvPr id="0" name=""/>
        <dsp:cNvSpPr/>
      </dsp:nvSpPr>
      <dsp:spPr>
        <a:xfrm>
          <a:off x="5388236" y="621617"/>
          <a:ext cx="51012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52362"/>
              </a:moveTo>
              <a:lnTo>
                <a:pt x="272160" y="52362"/>
              </a:lnTo>
              <a:lnTo>
                <a:pt x="272160" y="45720"/>
              </a:lnTo>
              <a:lnTo>
                <a:pt x="510121" y="45720"/>
              </a:lnTo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629777" y="664776"/>
        <a:ext cx="27038" cy="5121"/>
      </dsp:txXfrm>
    </dsp:sp>
    <dsp:sp modelId="{949A43D9-A774-4B0C-B518-86BD0EC4DBE4}">
      <dsp:nvSpPr>
        <dsp:cNvPr id="0" name=""/>
        <dsp:cNvSpPr/>
      </dsp:nvSpPr>
      <dsp:spPr>
        <a:xfrm>
          <a:off x="3165578" y="6642"/>
          <a:ext cx="2224457" cy="133467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9000" tIns="114415" rIns="109000" bIns="114415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Sign up for apprenticeship and job alerts at </a:t>
          </a:r>
          <a:r>
            <a:rPr lang="en-GB" sz="1200" kern="1200" dirty="0">
              <a:hlinkClick xmlns:r="http://schemas.openxmlformats.org/officeDocument/2006/relationships" r:id="rId1"/>
            </a:rPr>
            <a:t>apprenticeships@eastsussex.gov.uk</a:t>
          </a:r>
          <a:r>
            <a:rPr lang="en-GB" sz="1200" kern="1200" dirty="0"/>
            <a:t> </a:t>
          </a:r>
          <a:endParaRPr lang="en-US" sz="1200" kern="1200" dirty="0"/>
        </a:p>
      </dsp:txBody>
      <dsp:txXfrm>
        <a:off x="3165578" y="6642"/>
        <a:ext cx="2224457" cy="1334674"/>
      </dsp:txXfrm>
    </dsp:sp>
    <dsp:sp modelId="{61A4DC94-A164-46D8-A624-2D244E6C3264}">
      <dsp:nvSpPr>
        <dsp:cNvPr id="0" name=""/>
        <dsp:cNvSpPr/>
      </dsp:nvSpPr>
      <dsp:spPr>
        <a:xfrm>
          <a:off x="1541724" y="1332874"/>
          <a:ext cx="5501262" cy="487667"/>
        </a:xfrm>
        <a:custGeom>
          <a:avLst/>
          <a:gdLst/>
          <a:ahLst/>
          <a:cxnLst/>
          <a:rect l="0" t="0" r="0" b="0"/>
          <a:pathLst>
            <a:path>
              <a:moveTo>
                <a:pt x="5501262" y="0"/>
              </a:moveTo>
              <a:lnTo>
                <a:pt x="5501262" y="260933"/>
              </a:lnTo>
              <a:lnTo>
                <a:pt x="0" y="260933"/>
              </a:lnTo>
              <a:lnTo>
                <a:pt x="0" y="487667"/>
              </a:lnTo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154214" y="1574148"/>
        <a:ext cx="276281" cy="5121"/>
      </dsp:txXfrm>
    </dsp:sp>
    <dsp:sp modelId="{122882AF-4591-4C52-8D6F-C6968FE4D331}">
      <dsp:nvSpPr>
        <dsp:cNvPr id="0" name=""/>
        <dsp:cNvSpPr/>
      </dsp:nvSpPr>
      <dsp:spPr>
        <a:xfrm>
          <a:off x="5930757" y="0"/>
          <a:ext cx="2224457" cy="133467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9000" tIns="114415" rIns="109000" bIns="114415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Put some time aside to go through the job advert, job description &amp; essential &amp; desirable criteria for the role</a:t>
          </a:r>
          <a:endParaRPr lang="en-US" sz="1200" kern="1200" dirty="0"/>
        </a:p>
      </dsp:txBody>
      <dsp:txXfrm>
        <a:off x="5930757" y="0"/>
        <a:ext cx="2224457" cy="1334674"/>
      </dsp:txXfrm>
    </dsp:sp>
    <dsp:sp modelId="{23E41AE9-03EA-422B-B101-0C83AE73466A}">
      <dsp:nvSpPr>
        <dsp:cNvPr id="0" name=""/>
        <dsp:cNvSpPr/>
      </dsp:nvSpPr>
      <dsp:spPr>
        <a:xfrm>
          <a:off x="2652153" y="2474560"/>
          <a:ext cx="48102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81025" y="45720"/>
              </a:lnTo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879875" y="2517719"/>
        <a:ext cx="25581" cy="5121"/>
      </dsp:txXfrm>
    </dsp:sp>
    <dsp:sp modelId="{16035E00-1245-4EE8-9EBB-FA1B30021165}">
      <dsp:nvSpPr>
        <dsp:cNvPr id="0" name=""/>
        <dsp:cNvSpPr/>
      </dsp:nvSpPr>
      <dsp:spPr>
        <a:xfrm>
          <a:off x="429495" y="1852942"/>
          <a:ext cx="2224457" cy="133467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9000" tIns="114415" rIns="109000" bIns="114415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Don’t automatically give up if you don’t match all of the criteria</a:t>
          </a:r>
          <a:endParaRPr lang="en-US" sz="1200" kern="1200" dirty="0"/>
        </a:p>
      </dsp:txBody>
      <dsp:txXfrm>
        <a:off x="429495" y="1852942"/>
        <a:ext cx="2224457" cy="1334674"/>
      </dsp:txXfrm>
    </dsp:sp>
    <dsp:sp modelId="{0FD0AFCD-81CA-49FE-B3D5-415F2B74E279}">
      <dsp:nvSpPr>
        <dsp:cNvPr id="0" name=""/>
        <dsp:cNvSpPr/>
      </dsp:nvSpPr>
      <dsp:spPr>
        <a:xfrm>
          <a:off x="5388236" y="2474560"/>
          <a:ext cx="48102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81025" y="45720"/>
              </a:lnTo>
            </a:path>
          </a:pathLst>
        </a:custGeom>
        <a:noFill/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615958" y="2517719"/>
        <a:ext cx="25581" cy="5121"/>
      </dsp:txXfrm>
    </dsp:sp>
    <dsp:sp modelId="{5A63BA0F-A9BD-4C26-9364-7092036DA848}">
      <dsp:nvSpPr>
        <dsp:cNvPr id="0" name=""/>
        <dsp:cNvSpPr/>
      </dsp:nvSpPr>
      <dsp:spPr>
        <a:xfrm>
          <a:off x="3165578" y="1852942"/>
          <a:ext cx="2224457" cy="1334674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9000" tIns="114415" rIns="109000" bIns="114415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For further help with an application you can contact the apprenticeship team for advice &amp; guidance. </a:t>
          </a:r>
          <a:endParaRPr lang="en-US" sz="1200" kern="1200" dirty="0"/>
        </a:p>
      </dsp:txBody>
      <dsp:txXfrm>
        <a:off x="3165578" y="1852942"/>
        <a:ext cx="2224457" cy="1334674"/>
      </dsp:txXfrm>
    </dsp:sp>
    <dsp:sp modelId="{F07F1518-977E-4B67-BE41-015A4F4B9EAD}">
      <dsp:nvSpPr>
        <dsp:cNvPr id="0" name=""/>
        <dsp:cNvSpPr/>
      </dsp:nvSpPr>
      <dsp:spPr>
        <a:xfrm>
          <a:off x="1541724" y="3185817"/>
          <a:ext cx="5472166" cy="481025"/>
        </a:xfrm>
        <a:custGeom>
          <a:avLst/>
          <a:gdLst/>
          <a:ahLst/>
          <a:cxnLst/>
          <a:rect l="0" t="0" r="0" b="0"/>
          <a:pathLst>
            <a:path>
              <a:moveTo>
                <a:pt x="5472166" y="0"/>
              </a:moveTo>
              <a:lnTo>
                <a:pt x="5472166" y="257612"/>
              </a:lnTo>
              <a:lnTo>
                <a:pt x="0" y="257612"/>
              </a:lnTo>
              <a:lnTo>
                <a:pt x="0" y="481025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140406" y="3423769"/>
        <a:ext cx="274801" cy="5121"/>
      </dsp:txXfrm>
    </dsp:sp>
    <dsp:sp modelId="{8922A633-0672-4D87-9734-8EF3D3248073}">
      <dsp:nvSpPr>
        <dsp:cNvPr id="0" name=""/>
        <dsp:cNvSpPr/>
      </dsp:nvSpPr>
      <dsp:spPr>
        <a:xfrm>
          <a:off x="5901661" y="1852942"/>
          <a:ext cx="2224457" cy="133467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9000" tIns="114415" rIns="109000" bIns="114415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Ensure that you evidence your experience against the essential criteria as much as you can. Use examples! </a:t>
          </a:r>
          <a:endParaRPr lang="en-US" sz="1200" kern="1200" dirty="0"/>
        </a:p>
      </dsp:txBody>
      <dsp:txXfrm>
        <a:off x="5901661" y="1852942"/>
        <a:ext cx="2224457" cy="1334674"/>
      </dsp:txXfrm>
    </dsp:sp>
    <dsp:sp modelId="{E2A556D3-3F99-42EE-915D-32D1CA7ED4C5}">
      <dsp:nvSpPr>
        <dsp:cNvPr id="0" name=""/>
        <dsp:cNvSpPr/>
      </dsp:nvSpPr>
      <dsp:spPr>
        <a:xfrm>
          <a:off x="2652153" y="4320859"/>
          <a:ext cx="48102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81025" y="45720"/>
              </a:lnTo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879875" y="4364019"/>
        <a:ext cx="25581" cy="5121"/>
      </dsp:txXfrm>
    </dsp:sp>
    <dsp:sp modelId="{C4DF0C9C-A843-466A-8DA6-982848C6F2FF}">
      <dsp:nvSpPr>
        <dsp:cNvPr id="0" name=""/>
        <dsp:cNvSpPr/>
      </dsp:nvSpPr>
      <dsp:spPr>
        <a:xfrm>
          <a:off x="429495" y="3699242"/>
          <a:ext cx="2224457" cy="133467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9000" tIns="114415" rIns="109000" bIns="114415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If you get an interview, practice beforehand and use the STAR (Situation, Task, Action, Result) method at interview – We can help by offering mock interview training</a:t>
          </a:r>
          <a:endParaRPr lang="en-US" sz="1200" kern="1200" dirty="0"/>
        </a:p>
      </dsp:txBody>
      <dsp:txXfrm>
        <a:off x="429495" y="3699242"/>
        <a:ext cx="2224457" cy="1334674"/>
      </dsp:txXfrm>
    </dsp:sp>
    <dsp:sp modelId="{F5B0B754-934E-4208-A3F0-D4E741542C38}">
      <dsp:nvSpPr>
        <dsp:cNvPr id="0" name=""/>
        <dsp:cNvSpPr/>
      </dsp:nvSpPr>
      <dsp:spPr>
        <a:xfrm>
          <a:off x="3165578" y="3699242"/>
          <a:ext cx="2224457" cy="133467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9000" tIns="114415" rIns="109000" bIns="114415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If you are unsuccessful at first, keep trying </a:t>
          </a:r>
          <a:endParaRPr lang="en-US" sz="1200" kern="1200" dirty="0"/>
        </a:p>
      </dsp:txBody>
      <dsp:txXfrm>
        <a:off x="3165578" y="3699242"/>
        <a:ext cx="2224457" cy="13346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BED381-D308-472B-8893-B33FA1463123}" type="datetimeFigureOut">
              <a:rPr lang="en-GB" smtClean="0"/>
              <a:t>06/08/2024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8EAAB8-8A8C-477A-A164-F1689DC788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6878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1775C1E-534D-45B7-8018-AF6BFF5A33DA}" type="slidenum">
              <a:rPr lang="en-GB" smtClean="0"/>
              <a:pPr>
                <a:defRPr/>
              </a:pPr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43389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Capture any questions not answered during the presentation; these will be considered after the briefing and added to FAQ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1775C1E-534D-45B7-8018-AF6BFF5A33DA}" type="slidenum">
              <a:rPr lang="en-GB" smtClean="0"/>
              <a:pPr>
                <a:defRPr/>
              </a:pPr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67457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45CF7-84F0-4068-86D3-DE65493B9129}" type="datetimeFigureOut">
              <a:rPr lang="en-GB" smtClean="0"/>
              <a:t>06/08/2024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D6AA7-3D19-406E-80F0-375D9A2685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8512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45CF7-84F0-4068-86D3-DE65493B9129}" type="datetimeFigureOut">
              <a:rPr lang="en-GB" smtClean="0"/>
              <a:t>06/08/2024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D6AA7-3D19-406E-80F0-375D9A2685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0492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45CF7-84F0-4068-86D3-DE65493B9129}" type="datetimeFigureOut">
              <a:rPr lang="en-GB" smtClean="0"/>
              <a:t>06/08/2024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D6AA7-3D19-406E-80F0-375D9A2685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6525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45CF7-84F0-4068-86D3-DE65493B9129}" type="datetimeFigureOut">
              <a:rPr lang="en-GB" smtClean="0"/>
              <a:t>06/08/2024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D6AA7-3D19-406E-80F0-375D9A2685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8985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45CF7-84F0-4068-86D3-DE65493B9129}" type="datetimeFigureOut">
              <a:rPr lang="en-GB" smtClean="0"/>
              <a:t>06/08/2024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D6AA7-3D19-406E-80F0-375D9A2685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6503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45CF7-84F0-4068-86D3-DE65493B9129}" type="datetimeFigureOut">
              <a:rPr lang="en-GB" smtClean="0"/>
              <a:t>06/08/2024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D6AA7-3D19-406E-80F0-375D9A2685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9654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45CF7-84F0-4068-86D3-DE65493B9129}" type="datetimeFigureOut">
              <a:rPr lang="en-GB" smtClean="0"/>
              <a:t>06/08/2024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D6AA7-3D19-406E-80F0-375D9A2685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1721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45CF7-84F0-4068-86D3-DE65493B9129}" type="datetimeFigureOut">
              <a:rPr lang="en-GB" smtClean="0"/>
              <a:t>06/08/2024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D6AA7-3D19-406E-80F0-375D9A2685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1366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45CF7-84F0-4068-86D3-DE65493B9129}" type="datetimeFigureOut">
              <a:rPr lang="en-GB" smtClean="0"/>
              <a:t>06/08/2024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D6AA7-3D19-406E-80F0-375D9A2685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7168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45CF7-84F0-4068-86D3-DE65493B9129}" type="datetimeFigureOut">
              <a:rPr lang="en-GB" smtClean="0"/>
              <a:t>06/08/2024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D6AA7-3D19-406E-80F0-375D9A2685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6018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45CF7-84F0-4068-86D3-DE65493B9129}" type="datetimeFigureOut">
              <a:rPr lang="en-GB" smtClean="0"/>
              <a:t>06/08/2024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D6AA7-3D19-406E-80F0-375D9A2685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8396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645CF7-84F0-4068-86D3-DE65493B9129}" type="datetimeFigureOut">
              <a:rPr lang="en-GB" smtClean="0"/>
              <a:t>06/08/2024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D6AA7-3D19-406E-80F0-375D9A2685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1394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.uk/url?sa=i&amp;rct=j&amp;q=&amp;esrc=s&amp;source=images&amp;cd=&amp;cad=rja&amp;uact=8&amp;ved=0ahUKEwjG-fbtrOXTAhXTzRoKHT_NDTcQjRwIBw&amp;url=https://www.eastsussex.gov.uk/&amp;psig=AFQjCNHiRlys3t2MTtTc63k209uIsQivcA&amp;ust=1494506535116319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www.google.co.uk/url?sa=i&amp;rct=j&amp;q=&amp;esrc=s&amp;source=images&amp;cd=&amp;cad=rja&amp;uact=8&amp;ved=0ahUKEwjG-fbtrOXTAhXTzRoKHT_NDTcQjRwIBw&amp;url=https://www.eastsussex.gov.uk/&amp;psig=AFQjCNHiRlys3t2MTtTc63k209uIsQivcA&amp;ust=1494506535116319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reeform 6"/>
          <p:cNvSpPr>
            <a:spLocks noEditPoints="1"/>
          </p:cNvSpPr>
          <p:nvPr/>
        </p:nvSpPr>
        <p:spPr bwMode="auto">
          <a:xfrm>
            <a:off x="0" y="-171400"/>
            <a:ext cx="9144000" cy="7034163"/>
          </a:xfrm>
          <a:custGeom>
            <a:avLst/>
            <a:gdLst>
              <a:gd name="T0" fmla="*/ 1527586 w 5100"/>
              <a:gd name="T1" fmla="*/ 0 h 3828"/>
              <a:gd name="T2" fmla="*/ 989704 w 5100"/>
              <a:gd name="T3" fmla="*/ 0 h 3828"/>
              <a:gd name="T4" fmla="*/ 441063 w 5100"/>
              <a:gd name="T5" fmla="*/ 0 h 3828"/>
              <a:gd name="T6" fmla="*/ 150607 w 5100"/>
              <a:gd name="T7" fmla="*/ 0 h 3828"/>
              <a:gd name="T8" fmla="*/ 32273 w 5100"/>
              <a:gd name="T9" fmla="*/ 0 h 3828"/>
              <a:gd name="T10" fmla="*/ 0 w 5100"/>
              <a:gd name="T11" fmla="*/ 0 h 3828"/>
              <a:gd name="T12" fmla="*/ 0 w 5100"/>
              <a:gd name="T13" fmla="*/ 688428 h 3828"/>
              <a:gd name="T14" fmla="*/ 0 w 5100"/>
              <a:gd name="T15" fmla="*/ 1247775 h 3828"/>
              <a:gd name="T16" fmla="*/ 0 w 5100"/>
              <a:gd name="T17" fmla="*/ 1678042 h 3828"/>
              <a:gd name="T18" fmla="*/ 0 w 5100"/>
              <a:gd name="T19" fmla="*/ 2022257 h 3828"/>
              <a:gd name="T20" fmla="*/ 0 w 5100"/>
              <a:gd name="T21" fmla="*/ 2334200 h 3828"/>
              <a:gd name="T22" fmla="*/ 0 w 5100"/>
              <a:gd name="T23" fmla="*/ 2581604 h 3828"/>
              <a:gd name="T24" fmla="*/ 0 w 5100"/>
              <a:gd name="T25" fmla="*/ 2667657 h 3828"/>
              <a:gd name="T26" fmla="*/ 473337 w 5100"/>
              <a:gd name="T27" fmla="*/ 1946960 h 3828"/>
              <a:gd name="T28" fmla="*/ 1398494 w 5100"/>
              <a:gd name="T29" fmla="*/ 505564 h 3828"/>
              <a:gd name="T30" fmla="*/ 1850315 w 5100"/>
              <a:gd name="T31" fmla="*/ 0 h 3828"/>
              <a:gd name="T32" fmla="*/ 7035500 w 5100"/>
              <a:gd name="T33" fmla="*/ 6862763 h 3828"/>
              <a:gd name="T34" fmla="*/ 7594899 w 5100"/>
              <a:gd name="T35" fmla="*/ 6862763 h 3828"/>
              <a:gd name="T36" fmla="*/ 8035963 w 5100"/>
              <a:gd name="T37" fmla="*/ 6862763 h 3828"/>
              <a:gd name="T38" fmla="*/ 8390965 w 5100"/>
              <a:gd name="T39" fmla="*/ 6862763 h 3828"/>
              <a:gd name="T40" fmla="*/ 8853544 w 5100"/>
              <a:gd name="T41" fmla="*/ 6862763 h 3828"/>
              <a:gd name="T42" fmla="*/ 9079454 w 5100"/>
              <a:gd name="T43" fmla="*/ 6862763 h 3828"/>
              <a:gd name="T44" fmla="*/ 9144000 w 5100"/>
              <a:gd name="T45" fmla="*/ 6862763 h 3828"/>
              <a:gd name="T46" fmla="*/ 9144000 w 5100"/>
              <a:gd name="T47" fmla="*/ 5776338 h 3828"/>
              <a:gd name="T48" fmla="*/ 9144000 w 5100"/>
              <a:gd name="T49" fmla="*/ 4399483 h 3828"/>
              <a:gd name="T50" fmla="*/ 9144000 w 5100"/>
              <a:gd name="T51" fmla="*/ 3291545 h 3828"/>
              <a:gd name="T52" fmla="*/ 9144000 w 5100"/>
              <a:gd name="T53" fmla="*/ 2420254 h 3828"/>
              <a:gd name="T54" fmla="*/ 9144000 w 5100"/>
              <a:gd name="T55" fmla="*/ 1785609 h 3828"/>
              <a:gd name="T56" fmla="*/ 9144000 w 5100"/>
              <a:gd name="T57" fmla="*/ 1323072 h 3828"/>
              <a:gd name="T58" fmla="*/ 9144000 w 5100"/>
              <a:gd name="T59" fmla="*/ 1000372 h 3828"/>
              <a:gd name="T60" fmla="*/ 9144000 w 5100"/>
              <a:gd name="T61" fmla="*/ 817508 h 3828"/>
              <a:gd name="T62" fmla="*/ 9144000 w 5100"/>
              <a:gd name="T63" fmla="*/ 688428 h 3828"/>
              <a:gd name="T64" fmla="*/ 8907332 w 5100"/>
              <a:gd name="T65" fmla="*/ 387241 h 3828"/>
              <a:gd name="T66" fmla="*/ 8401723 w 5100"/>
              <a:gd name="T67" fmla="*/ 0 h 3828"/>
              <a:gd name="T68" fmla="*/ 7777779 w 5100"/>
              <a:gd name="T69" fmla="*/ 0 h 3828"/>
              <a:gd name="T70" fmla="*/ 7282926 w 5100"/>
              <a:gd name="T71" fmla="*/ 0 h 3828"/>
              <a:gd name="T72" fmla="*/ 7024743 w 5100"/>
              <a:gd name="T73" fmla="*/ 0 h 3828"/>
              <a:gd name="T74" fmla="*/ 6906409 w 5100"/>
              <a:gd name="T75" fmla="*/ 0 h 3828"/>
              <a:gd name="T76" fmla="*/ 6874136 w 5100"/>
              <a:gd name="T77" fmla="*/ 0 h 3828"/>
              <a:gd name="T78" fmla="*/ 7412019 w 5100"/>
              <a:gd name="T79" fmla="*/ 430267 h 3828"/>
              <a:gd name="T80" fmla="*/ 8046720 w 5100"/>
              <a:gd name="T81" fmla="*/ 1237019 h 3828"/>
              <a:gd name="T82" fmla="*/ 8487784 w 5100"/>
              <a:gd name="T83" fmla="*/ 2323444 h 3828"/>
              <a:gd name="T84" fmla="*/ 8595360 w 5100"/>
              <a:gd name="T85" fmla="*/ 3506678 h 3828"/>
              <a:gd name="T86" fmla="*/ 8412480 w 5100"/>
              <a:gd name="T87" fmla="*/ 4603860 h 3828"/>
              <a:gd name="T88" fmla="*/ 7960659 w 5100"/>
              <a:gd name="T89" fmla="*/ 5636502 h 3828"/>
              <a:gd name="T90" fmla="*/ 7368989 w 5100"/>
              <a:gd name="T91" fmla="*/ 6410982 h 3828"/>
              <a:gd name="T92" fmla="*/ 6831105 w 5100"/>
              <a:gd name="T93" fmla="*/ 6862763 h 3828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5100"/>
              <a:gd name="T142" fmla="*/ 0 h 3828"/>
              <a:gd name="T143" fmla="*/ 5100 w 5100"/>
              <a:gd name="T144" fmla="*/ 3828 h 3828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5100" h="3828">
                <a:moveTo>
                  <a:pt x="1032" y="0"/>
                </a:moveTo>
                <a:lnTo>
                  <a:pt x="936" y="0"/>
                </a:lnTo>
                <a:lnTo>
                  <a:pt x="852" y="0"/>
                </a:lnTo>
                <a:lnTo>
                  <a:pt x="762" y="0"/>
                </a:lnTo>
                <a:lnTo>
                  <a:pt x="690" y="0"/>
                </a:lnTo>
                <a:lnTo>
                  <a:pt x="552" y="0"/>
                </a:lnTo>
                <a:lnTo>
                  <a:pt x="432" y="0"/>
                </a:lnTo>
                <a:lnTo>
                  <a:pt x="336" y="0"/>
                </a:lnTo>
                <a:lnTo>
                  <a:pt x="246" y="0"/>
                </a:lnTo>
                <a:lnTo>
                  <a:pt x="186" y="0"/>
                </a:lnTo>
                <a:lnTo>
                  <a:pt x="126" y="0"/>
                </a:lnTo>
                <a:lnTo>
                  <a:pt x="84" y="0"/>
                </a:lnTo>
                <a:lnTo>
                  <a:pt x="54" y="0"/>
                </a:lnTo>
                <a:lnTo>
                  <a:pt x="30" y="0"/>
                </a:lnTo>
                <a:lnTo>
                  <a:pt x="18" y="0"/>
                </a:lnTo>
                <a:lnTo>
                  <a:pt x="6" y="0"/>
                </a:lnTo>
                <a:lnTo>
                  <a:pt x="0" y="0"/>
                </a:lnTo>
                <a:lnTo>
                  <a:pt x="0" y="138"/>
                </a:lnTo>
                <a:lnTo>
                  <a:pt x="0" y="264"/>
                </a:lnTo>
                <a:lnTo>
                  <a:pt x="0" y="384"/>
                </a:lnTo>
                <a:lnTo>
                  <a:pt x="0" y="492"/>
                </a:lnTo>
                <a:lnTo>
                  <a:pt x="0" y="600"/>
                </a:lnTo>
                <a:lnTo>
                  <a:pt x="0" y="696"/>
                </a:lnTo>
                <a:lnTo>
                  <a:pt x="0" y="786"/>
                </a:lnTo>
                <a:lnTo>
                  <a:pt x="0" y="864"/>
                </a:lnTo>
                <a:lnTo>
                  <a:pt x="0" y="936"/>
                </a:lnTo>
                <a:lnTo>
                  <a:pt x="0" y="1008"/>
                </a:lnTo>
                <a:lnTo>
                  <a:pt x="0" y="1068"/>
                </a:lnTo>
                <a:lnTo>
                  <a:pt x="0" y="1128"/>
                </a:lnTo>
                <a:lnTo>
                  <a:pt x="0" y="1176"/>
                </a:lnTo>
                <a:lnTo>
                  <a:pt x="0" y="1224"/>
                </a:lnTo>
                <a:lnTo>
                  <a:pt x="0" y="1302"/>
                </a:lnTo>
                <a:lnTo>
                  <a:pt x="0" y="1368"/>
                </a:lnTo>
                <a:lnTo>
                  <a:pt x="0" y="1410"/>
                </a:lnTo>
                <a:lnTo>
                  <a:pt x="0" y="1440"/>
                </a:lnTo>
                <a:lnTo>
                  <a:pt x="0" y="1470"/>
                </a:lnTo>
                <a:lnTo>
                  <a:pt x="0" y="1482"/>
                </a:lnTo>
                <a:lnTo>
                  <a:pt x="0" y="1488"/>
                </a:lnTo>
                <a:lnTo>
                  <a:pt x="138" y="1296"/>
                </a:lnTo>
                <a:lnTo>
                  <a:pt x="264" y="1086"/>
                </a:lnTo>
                <a:lnTo>
                  <a:pt x="522" y="678"/>
                </a:lnTo>
                <a:lnTo>
                  <a:pt x="690" y="414"/>
                </a:lnTo>
                <a:lnTo>
                  <a:pt x="780" y="282"/>
                </a:lnTo>
                <a:lnTo>
                  <a:pt x="876" y="156"/>
                </a:lnTo>
                <a:lnTo>
                  <a:pt x="948" y="78"/>
                </a:lnTo>
                <a:lnTo>
                  <a:pt x="1032" y="0"/>
                </a:lnTo>
                <a:close/>
                <a:moveTo>
                  <a:pt x="3810" y="3828"/>
                </a:moveTo>
                <a:lnTo>
                  <a:pt x="3924" y="3828"/>
                </a:lnTo>
                <a:lnTo>
                  <a:pt x="4038" y="3828"/>
                </a:lnTo>
                <a:lnTo>
                  <a:pt x="4140" y="3828"/>
                </a:lnTo>
                <a:lnTo>
                  <a:pt x="4236" y="3828"/>
                </a:lnTo>
                <a:lnTo>
                  <a:pt x="4326" y="3828"/>
                </a:lnTo>
                <a:lnTo>
                  <a:pt x="4410" y="3828"/>
                </a:lnTo>
                <a:lnTo>
                  <a:pt x="4482" y="3828"/>
                </a:lnTo>
                <a:lnTo>
                  <a:pt x="4560" y="3828"/>
                </a:lnTo>
                <a:lnTo>
                  <a:pt x="4620" y="3828"/>
                </a:lnTo>
                <a:lnTo>
                  <a:pt x="4680" y="3828"/>
                </a:lnTo>
                <a:lnTo>
                  <a:pt x="4788" y="3828"/>
                </a:lnTo>
                <a:lnTo>
                  <a:pt x="4872" y="3828"/>
                </a:lnTo>
                <a:lnTo>
                  <a:pt x="4938" y="3828"/>
                </a:lnTo>
                <a:lnTo>
                  <a:pt x="4992" y="3828"/>
                </a:lnTo>
                <a:lnTo>
                  <a:pt x="5034" y="3828"/>
                </a:lnTo>
                <a:lnTo>
                  <a:pt x="5064" y="3828"/>
                </a:lnTo>
                <a:lnTo>
                  <a:pt x="5082" y="3828"/>
                </a:lnTo>
                <a:lnTo>
                  <a:pt x="5088" y="3828"/>
                </a:lnTo>
                <a:lnTo>
                  <a:pt x="5100" y="3828"/>
                </a:lnTo>
                <a:lnTo>
                  <a:pt x="5100" y="3516"/>
                </a:lnTo>
                <a:lnTo>
                  <a:pt x="5100" y="3222"/>
                </a:lnTo>
                <a:lnTo>
                  <a:pt x="5100" y="2946"/>
                </a:lnTo>
                <a:lnTo>
                  <a:pt x="5100" y="2694"/>
                </a:lnTo>
                <a:lnTo>
                  <a:pt x="5100" y="2454"/>
                </a:lnTo>
                <a:lnTo>
                  <a:pt x="5100" y="2232"/>
                </a:lnTo>
                <a:lnTo>
                  <a:pt x="5100" y="2022"/>
                </a:lnTo>
                <a:lnTo>
                  <a:pt x="5100" y="1836"/>
                </a:lnTo>
                <a:lnTo>
                  <a:pt x="5100" y="1662"/>
                </a:lnTo>
                <a:lnTo>
                  <a:pt x="5100" y="1500"/>
                </a:lnTo>
                <a:lnTo>
                  <a:pt x="5100" y="1350"/>
                </a:lnTo>
                <a:lnTo>
                  <a:pt x="5100" y="1218"/>
                </a:lnTo>
                <a:lnTo>
                  <a:pt x="5100" y="1104"/>
                </a:lnTo>
                <a:lnTo>
                  <a:pt x="5100" y="996"/>
                </a:lnTo>
                <a:lnTo>
                  <a:pt x="5100" y="894"/>
                </a:lnTo>
                <a:lnTo>
                  <a:pt x="5100" y="810"/>
                </a:lnTo>
                <a:lnTo>
                  <a:pt x="5100" y="738"/>
                </a:lnTo>
                <a:lnTo>
                  <a:pt x="5100" y="666"/>
                </a:lnTo>
                <a:lnTo>
                  <a:pt x="5100" y="612"/>
                </a:lnTo>
                <a:lnTo>
                  <a:pt x="5100" y="558"/>
                </a:lnTo>
                <a:lnTo>
                  <a:pt x="5100" y="516"/>
                </a:lnTo>
                <a:lnTo>
                  <a:pt x="5100" y="486"/>
                </a:lnTo>
                <a:lnTo>
                  <a:pt x="5100" y="456"/>
                </a:lnTo>
                <a:lnTo>
                  <a:pt x="5100" y="432"/>
                </a:lnTo>
                <a:lnTo>
                  <a:pt x="5100" y="402"/>
                </a:lnTo>
                <a:lnTo>
                  <a:pt x="5100" y="384"/>
                </a:lnTo>
                <a:lnTo>
                  <a:pt x="5100" y="378"/>
                </a:lnTo>
                <a:lnTo>
                  <a:pt x="4968" y="216"/>
                </a:lnTo>
                <a:lnTo>
                  <a:pt x="4818" y="48"/>
                </a:lnTo>
                <a:lnTo>
                  <a:pt x="4770" y="0"/>
                </a:lnTo>
                <a:lnTo>
                  <a:pt x="4686" y="0"/>
                </a:lnTo>
                <a:lnTo>
                  <a:pt x="4608" y="0"/>
                </a:lnTo>
                <a:lnTo>
                  <a:pt x="4464" y="0"/>
                </a:lnTo>
                <a:lnTo>
                  <a:pt x="4338" y="0"/>
                </a:lnTo>
                <a:lnTo>
                  <a:pt x="4230" y="0"/>
                </a:lnTo>
                <a:lnTo>
                  <a:pt x="4140" y="0"/>
                </a:lnTo>
                <a:lnTo>
                  <a:pt x="4062" y="0"/>
                </a:lnTo>
                <a:lnTo>
                  <a:pt x="4002" y="0"/>
                </a:lnTo>
                <a:lnTo>
                  <a:pt x="3954" y="0"/>
                </a:lnTo>
                <a:lnTo>
                  <a:pt x="3918" y="0"/>
                </a:lnTo>
                <a:lnTo>
                  <a:pt x="3882" y="0"/>
                </a:lnTo>
                <a:lnTo>
                  <a:pt x="3864" y="0"/>
                </a:lnTo>
                <a:lnTo>
                  <a:pt x="3852" y="0"/>
                </a:lnTo>
                <a:lnTo>
                  <a:pt x="3840" y="0"/>
                </a:lnTo>
                <a:lnTo>
                  <a:pt x="3834" y="0"/>
                </a:lnTo>
                <a:lnTo>
                  <a:pt x="3936" y="78"/>
                </a:lnTo>
                <a:lnTo>
                  <a:pt x="4038" y="156"/>
                </a:lnTo>
                <a:lnTo>
                  <a:pt x="4134" y="240"/>
                </a:lnTo>
                <a:lnTo>
                  <a:pt x="4224" y="330"/>
                </a:lnTo>
                <a:lnTo>
                  <a:pt x="4368" y="504"/>
                </a:lnTo>
                <a:lnTo>
                  <a:pt x="4488" y="690"/>
                </a:lnTo>
                <a:lnTo>
                  <a:pt x="4590" y="882"/>
                </a:lnTo>
                <a:lnTo>
                  <a:pt x="4668" y="1086"/>
                </a:lnTo>
                <a:lnTo>
                  <a:pt x="4734" y="1296"/>
                </a:lnTo>
                <a:lnTo>
                  <a:pt x="4770" y="1512"/>
                </a:lnTo>
                <a:lnTo>
                  <a:pt x="4794" y="1734"/>
                </a:lnTo>
                <a:lnTo>
                  <a:pt x="4794" y="1956"/>
                </a:lnTo>
                <a:lnTo>
                  <a:pt x="4776" y="2166"/>
                </a:lnTo>
                <a:lnTo>
                  <a:pt x="4740" y="2370"/>
                </a:lnTo>
                <a:lnTo>
                  <a:pt x="4692" y="2568"/>
                </a:lnTo>
                <a:lnTo>
                  <a:pt x="4620" y="2772"/>
                </a:lnTo>
                <a:lnTo>
                  <a:pt x="4542" y="2964"/>
                </a:lnTo>
                <a:lnTo>
                  <a:pt x="4440" y="3144"/>
                </a:lnTo>
                <a:lnTo>
                  <a:pt x="4332" y="3318"/>
                </a:lnTo>
                <a:lnTo>
                  <a:pt x="4200" y="3486"/>
                </a:lnTo>
                <a:lnTo>
                  <a:pt x="4110" y="3576"/>
                </a:lnTo>
                <a:lnTo>
                  <a:pt x="4014" y="3672"/>
                </a:lnTo>
                <a:lnTo>
                  <a:pt x="3918" y="3756"/>
                </a:lnTo>
                <a:lnTo>
                  <a:pt x="3810" y="3828"/>
                </a:lnTo>
                <a:close/>
              </a:path>
            </a:pathLst>
          </a:custGeom>
          <a:solidFill>
            <a:srgbClr val="0070C0"/>
          </a:solidFill>
          <a:ln w="9525">
            <a:noFill/>
            <a:round/>
            <a:headEnd/>
            <a:tailEnd/>
          </a:ln>
        </p:spPr>
        <p:txBody>
          <a:bodyPr lIns="91331" tIns="45665" rIns="91331" bIns="45665"/>
          <a:lstStyle/>
          <a:p>
            <a:endParaRPr lang="en-GB"/>
          </a:p>
        </p:txBody>
      </p:sp>
      <p:sp>
        <p:nvSpPr>
          <p:cNvPr id="3076" name="Title 9"/>
          <p:cNvSpPr>
            <a:spLocks noGrp="1"/>
          </p:cNvSpPr>
          <p:nvPr>
            <p:ph type="ctrTitle"/>
          </p:nvPr>
        </p:nvSpPr>
        <p:spPr>
          <a:xfrm>
            <a:off x="684213" y="908050"/>
            <a:ext cx="7416800" cy="4392613"/>
          </a:xfrm>
        </p:spPr>
        <p:txBody>
          <a:bodyPr/>
          <a:lstStyle/>
          <a:p>
            <a:pPr eaLnBrk="1" hangingPunct="1"/>
            <a:r>
              <a:rPr lang="en-GB" sz="4000" b="1" dirty="0">
                <a:latin typeface="Arial" panose="020B0604020202020204" pitchFamily="34" charset="0"/>
                <a:cs typeface="Arial" panose="020B0604020202020204" pitchFamily="34" charset="0"/>
              </a:rPr>
              <a:t>Apprenticeships at East Sussex County Councils </a:t>
            </a:r>
            <a:br>
              <a:rPr lang="en-GB" sz="4000" b="1" dirty="0">
                <a:latin typeface="+mn-lt"/>
                <a:cs typeface="Arial" charset="0"/>
              </a:rPr>
            </a:br>
            <a:br>
              <a:rPr lang="en-GB" sz="4000" b="1" dirty="0">
                <a:latin typeface="+mn-lt"/>
                <a:cs typeface="Arial" charset="0"/>
              </a:rPr>
            </a:br>
            <a:r>
              <a:rPr lang="en-GB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Martin Kelly &amp; David Laird </a:t>
            </a:r>
            <a:br>
              <a:rPr lang="en-GB" sz="2400" b="1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sz="2400" b="1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sz="2800" b="1" i="1" dirty="0">
                <a:latin typeface="+mn-lt"/>
                <a:cs typeface="Arial" charset="0"/>
              </a:rPr>
            </a:br>
            <a:endParaRPr lang="en-GB" sz="2800" i="1" dirty="0">
              <a:latin typeface="+mn-lt"/>
              <a:cs typeface="Arial" charset="0"/>
            </a:endParaRPr>
          </a:p>
        </p:txBody>
      </p:sp>
      <p:sp>
        <p:nvSpPr>
          <p:cNvPr id="3077" name="Subtitle 6"/>
          <p:cNvSpPr>
            <a:spLocks noGrp="1"/>
          </p:cNvSpPr>
          <p:nvPr>
            <p:ph type="subTitle" idx="1"/>
          </p:nvPr>
        </p:nvSpPr>
        <p:spPr>
          <a:xfrm>
            <a:off x="1691680" y="3933056"/>
            <a:ext cx="5111750" cy="1309207"/>
          </a:xfrm>
        </p:spPr>
        <p:txBody>
          <a:bodyPr>
            <a:normAutofit/>
          </a:bodyPr>
          <a:lstStyle/>
          <a:p>
            <a:r>
              <a:rPr lang="en-GB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Apprenticeship Team</a:t>
            </a:r>
            <a:br>
              <a:rPr lang="en-GB" sz="2400" b="1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East Sussex County Council</a:t>
            </a:r>
            <a:endParaRPr lang="en-GB" sz="240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pic>
        <p:nvPicPr>
          <p:cNvPr id="6" name="Picture 2" descr="Image result for east sussex county council corporate imag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797152"/>
            <a:ext cx="2857500" cy="2060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5370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429" y="320675"/>
            <a:ext cx="8555616" cy="132556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sz="4300" b="1" dirty="0"/>
              <a:t>Apprenticeships at the Council – </a:t>
            </a:r>
            <a:br>
              <a:rPr lang="en-GB" sz="4300" b="1" dirty="0"/>
            </a:br>
            <a:r>
              <a:rPr lang="en-GB" sz="4300" b="1" dirty="0">
                <a:cs typeface="Arial" panose="020B0604020202020204" pitchFamily="34" charset="0"/>
              </a:rPr>
              <a:t>What do you need to know? </a:t>
            </a:r>
            <a:endParaRPr lang="en-GB" sz="4300" b="1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7E32B78-23DD-4E77-8B9C-7779E3BF20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4593" cy="6858000"/>
          </a:xfrm>
          <a:prstGeom prst="rect">
            <a:avLst/>
          </a:prstGeom>
          <a:solidFill>
            <a:srgbClr val="4472C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20" name="Content Placeholder 2">
            <a:extLst>
              <a:ext uri="{FF2B5EF4-FFF2-40B4-BE49-F238E27FC236}">
                <a16:creationId xmlns:a16="http://schemas.microsoft.com/office/drawing/2014/main" id="{BD288A1A-F8FD-442D-B389-DFBF7CA83AC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3215809"/>
              </p:ext>
            </p:extLst>
          </p:nvPr>
        </p:nvGraphicFramePr>
        <p:xfrm>
          <a:off x="297430" y="1772817"/>
          <a:ext cx="8555615" cy="36724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836666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07282" y="1022350"/>
            <a:ext cx="532209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07282" y="837744"/>
            <a:ext cx="302419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83495" y="640894"/>
            <a:ext cx="126206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417402" y="635716"/>
            <a:ext cx="246459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83041" y="635715"/>
            <a:ext cx="8180897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A89B27-20A1-4A79-A76A-A5ED39662B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2108" y="829359"/>
            <a:ext cx="7698523" cy="1212102"/>
          </a:xfrm>
        </p:spPr>
        <p:txBody>
          <a:bodyPr>
            <a:normAutofit/>
          </a:bodyPr>
          <a:lstStyle/>
          <a:p>
            <a:r>
              <a:rPr lang="en-GB" sz="3500" dirty="0">
                <a:solidFill>
                  <a:srgbClr val="FFFFFF"/>
                </a:solidFill>
              </a:rPr>
              <a:t>What type of apprenticeship can I do?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B6725B-633D-4317-AFF7-AC40E52BE1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6633" y="2484086"/>
            <a:ext cx="7281746" cy="3567173"/>
          </a:xfrm>
        </p:spPr>
        <p:txBody>
          <a:bodyPr anchor="ctr">
            <a:normAutofit fontScale="92500" lnSpcReduction="20000"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Schools – We have apprentice Teachers, Teaching Assistants, Bursars, Nursery &amp; Caretakers 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Our most popular apprenticeships are in administration 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We have apprentices in Children’s and Adults services, from frontline care going to support and eventually, senior positions such as: Social Workers 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Other apprenticeships include: Data Analysts, ICT, Project Managers, Team Leaders &amp; many more 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Most roles at the council have an apprenticeship option attached </a:t>
            </a:r>
          </a:p>
          <a:p>
            <a:endParaRPr lang="en-GB" sz="2100" dirty="0"/>
          </a:p>
        </p:txBody>
      </p:sp>
    </p:spTree>
    <p:extLst>
      <p:ext uri="{BB962C8B-B14F-4D97-AF65-F5344CB8AC3E}">
        <p14:creationId xmlns:p14="http://schemas.microsoft.com/office/powerpoint/2010/main" val="39456042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BEEC8D8-BC27-4923-BD75-B0FBF32F9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429" y="320675"/>
            <a:ext cx="8555616" cy="1325563"/>
          </a:xfrm>
        </p:spPr>
        <p:txBody>
          <a:bodyPr>
            <a:normAutofit fontScale="90000"/>
          </a:bodyPr>
          <a:lstStyle/>
          <a:p>
            <a:r>
              <a:rPr lang="en-GB" sz="4700" dirty="0"/>
              <a:t>How do I get an Job/apprenticeship? </a:t>
            </a:r>
          </a:p>
        </p:txBody>
      </p:sp>
      <p:sp>
        <p:nvSpPr>
          <p:cNvPr id="29" name="Rectangle 26">
            <a:extLst>
              <a:ext uri="{FF2B5EF4-FFF2-40B4-BE49-F238E27FC236}">
                <a16:creationId xmlns:a16="http://schemas.microsoft.com/office/drawing/2014/main" id="{37E32B78-23DD-4E77-8B9C-7779E3BF20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4593" cy="6858000"/>
          </a:xfrm>
          <a:prstGeom prst="rect">
            <a:avLst/>
          </a:prstGeom>
          <a:solidFill>
            <a:srgbClr val="4472C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30" name="Content Placeholder 5">
            <a:extLst>
              <a:ext uri="{FF2B5EF4-FFF2-40B4-BE49-F238E27FC236}">
                <a16:creationId xmlns:a16="http://schemas.microsoft.com/office/drawing/2014/main" id="{BC0A784B-A2E2-4ECD-A542-4A3E9DEFE03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3198381"/>
              </p:ext>
            </p:extLst>
          </p:nvPr>
        </p:nvGraphicFramePr>
        <p:xfrm>
          <a:off x="297430" y="1412776"/>
          <a:ext cx="8555615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398658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reeform 6"/>
          <p:cNvSpPr>
            <a:spLocks noEditPoints="1"/>
          </p:cNvSpPr>
          <p:nvPr/>
        </p:nvSpPr>
        <p:spPr bwMode="auto">
          <a:xfrm>
            <a:off x="107504" y="116632"/>
            <a:ext cx="9036496" cy="6746131"/>
          </a:xfrm>
          <a:custGeom>
            <a:avLst/>
            <a:gdLst>
              <a:gd name="T0" fmla="*/ 1527586 w 5100"/>
              <a:gd name="T1" fmla="*/ 0 h 3828"/>
              <a:gd name="T2" fmla="*/ 989704 w 5100"/>
              <a:gd name="T3" fmla="*/ 0 h 3828"/>
              <a:gd name="T4" fmla="*/ 441063 w 5100"/>
              <a:gd name="T5" fmla="*/ 0 h 3828"/>
              <a:gd name="T6" fmla="*/ 150607 w 5100"/>
              <a:gd name="T7" fmla="*/ 0 h 3828"/>
              <a:gd name="T8" fmla="*/ 32273 w 5100"/>
              <a:gd name="T9" fmla="*/ 0 h 3828"/>
              <a:gd name="T10" fmla="*/ 0 w 5100"/>
              <a:gd name="T11" fmla="*/ 0 h 3828"/>
              <a:gd name="T12" fmla="*/ 0 w 5100"/>
              <a:gd name="T13" fmla="*/ 688428 h 3828"/>
              <a:gd name="T14" fmla="*/ 0 w 5100"/>
              <a:gd name="T15" fmla="*/ 1247775 h 3828"/>
              <a:gd name="T16" fmla="*/ 0 w 5100"/>
              <a:gd name="T17" fmla="*/ 1678042 h 3828"/>
              <a:gd name="T18" fmla="*/ 0 w 5100"/>
              <a:gd name="T19" fmla="*/ 2022257 h 3828"/>
              <a:gd name="T20" fmla="*/ 0 w 5100"/>
              <a:gd name="T21" fmla="*/ 2334200 h 3828"/>
              <a:gd name="T22" fmla="*/ 0 w 5100"/>
              <a:gd name="T23" fmla="*/ 2581604 h 3828"/>
              <a:gd name="T24" fmla="*/ 0 w 5100"/>
              <a:gd name="T25" fmla="*/ 2667657 h 3828"/>
              <a:gd name="T26" fmla="*/ 473337 w 5100"/>
              <a:gd name="T27" fmla="*/ 1946960 h 3828"/>
              <a:gd name="T28" fmla="*/ 1398494 w 5100"/>
              <a:gd name="T29" fmla="*/ 505564 h 3828"/>
              <a:gd name="T30" fmla="*/ 1850315 w 5100"/>
              <a:gd name="T31" fmla="*/ 0 h 3828"/>
              <a:gd name="T32" fmla="*/ 7035500 w 5100"/>
              <a:gd name="T33" fmla="*/ 6862763 h 3828"/>
              <a:gd name="T34" fmla="*/ 7594899 w 5100"/>
              <a:gd name="T35" fmla="*/ 6862763 h 3828"/>
              <a:gd name="T36" fmla="*/ 8035963 w 5100"/>
              <a:gd name="T37" fmla="*/ 6862763 h 3828"/>
              <a:gd name="T38" fmla="*/ 8390965 w 5100"/>
              <a:gd name="T39" fmla="*/ 6862763 h 3828"/>
              <a:gd name="T40" fmla="*/ 8853544 w 5100"/>
              <a:gd name="T41" fmla="*/ 6862763 h 3828"/>
              <a:gd name="T42" fmla="*/ 9079454 w 5100"/>
              <a:gd name="T43" fmla="*/ 6862763 h 3828"/>
              <a:gd name="T44" fmla="*/ 9144000 w 5100"/>
              <a:gd name="T45" fmla="*/ 6862763 h 3828"/>
              <a:gd name="T46" fmla="*/ 9144000 w 5100"/>
              <a:gd name="T47" fmla="*/ 5776338 h 3828"/>
              <a:gd name="T48" fmla="*/ 9144000 w 5100"/>
              <a:gd name="T49" fmla="*/ 4399483 h 3828"/>
              <a:gd name="T50" fmla="*/ 9144000 w 5100"/>
              <a:gd name="T51" fmla="*/ 3291545 h 3828"/>
              <a:gd name="T52" fmla="*/ 9144000 w 5100"/>
              <a:gd name="T53" fmla="*/ 2420254 h 3828"/>
              <a:gd name="T54" fmla="*/ 9144000 w 5100"/>
              <a:gd name="T55" fmla="*/ 1785609 h 3828"/>
              <a:gd name="T56" fmla="*/ 9144000 w 5100"/>
              <a:gd name="T57" fmla="*/ 1323072 h 3828"/>
              <a:gd name="T58" fmla="*/ 9144000 w 5100"/>
              <a:gd name="T59" fmla="*/ 1000372 h 3828"/>
              <a:gd name="T60" fmla="*/ 9144000 w 5100"/>
              <a:gd name="T61" fmla="*/ 817508 h 3828"/>
              <a:gd name="T62" fmla="*/ 9144000 w 5100"/>
              <a:gd name="T63" fmla="*/ 688428 h 3828"/>
              <a:gd name="T64" fmla="*/ 8907332 w 5100"/>
              <a:gd name="T65" fmla="*/ 387241 h 3828"/>
              <a:gd name="T66" fmla="*/ 8401723 w 5100"/>
              <a:gd name="T67" fmla="*/ 0 h 3828"/>
              <a:gd name="T68" fmla="*/ 7777779 w 5100"/>
              <a:gd name="T69" fmla="*/ 0 h 3828"/>
              <a:gd name="T70" fmla="*/ 7282926 w 5100"/>
              <a:gd name="T71" fmla="*/ 0 h 3828"/>
              <a:gd name="T72" fmla="*/ 7024743 w 5100"/>
              <a:gd name="T73" fmla="*/ 0 h 3828"/>
              <a:gd name="T74" fmla="*/ 6906409 w 5100"/>
              <a:gd name="T75" fmla="*/ 0 h 3828"/>
              <a:gd name="T76" fmla="*/ 6874136 w 5100"/>
              <a:gd name="T77" fmla="*/ 0 h 3828"/>
              <a:gd name="T78" fmla="*/ 7412019 w 5100"/>
              <a:gd name="T79" fmla="*/ 430267 h 3828"/>
              <a:gd name="T80" fmla="*/ 8046720 w 5100"/>
              <a:gd name="T81" fmla="*/ 1237019 h 3828"/>
              <a:gd name="T82" fmla="*/ 8487784 w 5100"/>
              <a:gd name="T83" fmla="*/ 2323444 h 3828"/>
              <a:gd name="T84" fmla="*/ 8595360 w 5100"/>
              <a:gd name="T85" fmla="*/ 3506678 h 3828"/>
              <a:gd name="T86" fmla="*/ 8412480 w 5100"/>
              <a:gd name="T87" fmla="*/ 4603860 h 3828"/>
              <a:gd name="T88" fmla="*/ 7960659 w 5100"/>
              <a:gd name="T89" fmla="*/ 5636502 h 3828"/>
              <a:gd name="T90" fmla="*/ 7368989 w 5100"/>
              <a:gd name="T91" fmla="*/ 6410982 h 3828"/>
              <a:gd name="T92" fmla="*/ 6831105 w 5100"/>
              <a:gd name="T93" fmla="*/ 6862763 h 3828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5100"/>
              <a:gd name="T142" fmla="*/ 0 h 3828"/>
              <a:gd name="T143" fmla="*/ 5100 w 5100"/>
              <a:gd name="T144" fmla="*/ 3828 h 3828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5100" h="3828">
                <a:moveTo>
                  <a:pt x="1032" y="0"/>
                </a:moveTo>
                <a:lnTo>
                  <a:pt x="936" y="0"/>
                </a:lnTo>
                <a:lnTo>
                  <a:pt x="852" y="0"/>
                </a:lnTo>
                <a:lnTo>
                  <a:pt x="762" y="0"/>
                </a:lnTo>
                <a:lnTo>
                  <a:pt x="690" y="0"/>
                </a:lnTo>
                <a:lnTo>
                  <a:pt x="552" y="0"/>
                </a:lnTo>
                <a:lnTo>
                  <a:pt x="432" y="0"/>
                </a:lnTo>
                <a:lnTo>
                  <a:pt x="336" y="0"/>
                </a:lnTo>
                <a:lnTo>
                  <a:pt x="246" y="0"/>
                </a:lnTo>
                <a:lnTo>
                  <a:pt x="186" y="0"/>
                </a:lnTo>
                <a:lnTo>
                  <a:pt x="126" y="0"/>
                </a:lnTo>
                <a:lnTo>
                  <a:pt x="84" y="0"/>
                </a:lnTo>
                <a:lnTo>
                  <a:pt x="54" y="0"/>
                </a:lnTo>
                <a:lnTo>
                  <a:pt x="30" y="0"/>
                </a:lnTo>
                <a:lnTo>
                  <a:pt x="18" y="0"/>
                </a:lnTo>
                <a:lnTo>
                  <a:pt x="6" y="0"/>
                </a:lnTo>
                <a:lnTo>
                  <a:pt x="0" y="0"/>
                </a:lnTo>
                <a:lnTo>
                  <a:pt x="0" y="138"/>
                </a:lnTo>
                <a:lnTo>
                  <a:pt x="0" y="264"/>
                </a:lnTo>
                <a:lnTo>
                  <a:pt x="0" y="384"/>
                </a:lnTo>
                <a:lnTo>
                  <a:pt x="0" y="492"/>
                </a:lnTo>
                <a:lnTo>
                  <a:pt x="0" y="600"/>
                </a:lnTo>
                <a:lnTo>
                  <a:pt x="0" y="696"/>
                </a:lnTo>
                <a:lnTo>
                  <a:pt x="0" y="786"/>
                </a:lnTo>
                <a:lnTo>
                  <a:pt x="0" y="864"/>
                </a:lnTo>
                <a:lnTo>
                  <a:pt x="0" y="936"/>
                </a:lnTo>
                <a:lnTo>
                  <a:pt x="0" y="1008"/>
                </a:lnTo>
                <a:lnTo>
                  <a:pt x="0" y="1068"/>
                </a:lnTo>
                <a:lnTo>
                  <a:pt x="0" y="1128"/>
                </a:lnTo>
                <a:lnTo>
                  <a:pt x="0" y="1176"/>
                </a:lnTo>
                <a:lnTo>
                  <a:pt x="0" y="1224"/>
                </a:lnTo>
                <a:lnTo>
                  <a:pt x="0" y="1302"/>
                </a:lnTo>
                <a:lnTo>
                  <a:pt x="0" y="1368"/>
                </a:lnTo>
                <a:lnTo>
                  <a:pt x="0" y="1410"/>
                </a:lnTo>
                <a:lnTo>
                  <a:pt x="0" y="1440"/>
                </a:lnTo>
                <a:lnTo>
                  <a:pt x="0" y="1470"/>
                </a:lnTo>
                <a:lnTo>
                  <a:pt x="0" y="1482"/>
                </a:lnTo>
                <a:lnTo>
                  <a:pt x="0" y="1488"/>
                </a:lnTo>
                <a:lnTo>
                  <a:pt x="138" y="1296"/>
                </a:lnTo>
                <a:lnTo>
                  <a:pt x="264" y="1086"/>
                </a:lnTo>
                <a:lnTo>
                  <a:pt x="522" y="678"/>
                </a:lnTo>
                <a:lnTo>
                  <a:pt x="690" y="414"/>
                </a:lnTo>
                <a:lnTo>
                  <a:pt x="780" y="282"/>
                </a:lnTo>
                <a:lnTo>
                  <a:pt x="876" y="156"/>
                </a:lnTo>
                <a:lnTo>
                  <a:pt x="948" y="78"/>
                </a:lnTo>
                <a:lnTo>
                  <a:pt x="1032" y="0"/>
                </a:lnTo>
                <a:close/>
                <a:moveTo>
                  <a:pt x="3810" y="3828"/>
                </a:moveTo>
                <a:lnTo>
                  <a:pt x="3924" y="3828"/>
                </a:lnTo>
                <a:lnTo>
                  <a:pt x="4038" y="3828"/>
                </a:lnTo>
                <a:lnTo>
                  <a:pt x="4140" y="3828"/>
                </a:lnTo>
                <a:lnTo>
                  <a:pt x="4236" y="3828"/>
                </a:lnTo>
                <a:lnTo>
                  <a:pt x="4326" y="3828"/>
                </a:lnTo>
                <a:lnTo>
                  <a:pt x="4410" y="3828"/>
                </a:lnTo>
                <a:lnTo>
                  <a:pt x="4482" y="3828"/>
                </a:lnTo>
                <a:lnTo>
                  <a:pt x="4560" y="3828"/>
                </a:lnTo>
                <a:lnTo>
                  <a:pt x="4620" y="3828"/>
                </a:lnTo>
                <a:lnTo>
                  <a:pt x="4680" y="3828"/>
                </a:lnTo>
                <a:lnTo>
                  <a:pt x="4788" y="3828"/>
                </a:lnTo>
                <a:lnTo>
                  <a:pt x="4872" y="3828"/>
                </a:lnTo>
                <a:lnTo>
                  <a:pt x="4938" y="3828"/>
                </a:lnTo>
                <a:lnTo>
                  <a:pt x="4992" y="3828"/>
                </a:lnTo>
                <a:lnTo>
                  <a:pt x="5034" y="3828"/>
                </a:lnTo>
                <a:lnTo>
                  <a:pt x="5064" y="3828"/>
                </a:lnTo>
                <a:lnTo>
                  <a:pt x="5082" y="3828"/>
                </a:lnTo>
                <a:lnTo>
                  <a:pt x="5088" y="3828"/>
                </a:lnTo>
                <a:lnTo>
                  <a:pt x="5100" y="3828"/>
                </a:lnTo>
                <a:lnTo>
                  <a:pt x="5100" y="3516"/>
                </a:lnTo>
                <a:lnTo>
                  <a:pt x="5100" y="3222"/>
                </a:lnTo>
                <a:lnTo>
                  <a:pt x="5100" y="2946"/>
                </a:lnTo>
                <a:lnTo>
                  <a:pt x="5100" y="2694"/>
                </a:lnTo>
                <a:lnTo>
                  <a:pt x="5100" y="2454"/>
                </a:lnTo>
                <a:lnTo>
                  <a:pt x="5100" y="2232"/>
                </a:lnTo>
                <a:lnTo>
                  <a:pt x="5100" y="2022"/>
                </a:lnTo>
                <a:lnTo>
                  <a:pt x="5100" y="1836"/>
                </a:lnTo>
                <a:lnTo>
                  <a:pt x="5100" y="1662"/>
                </a:lnTo>
                <a:lnTo>
                  <a:pt x="5100" y="1500"/>
                </a:lnTo>
                <a:lnTo>
                  <a:pt x="5100" y="1350"/>
                </a:lnTo>
                <a:lnTo>
                  <a:pt x="5100" y="1218"/>
                </a:lnTo>
                <a:lnTo>
                  <a:pt x="5100" y="1104"/>
                </a:lnTo>
                <a:lnTo>
                  <a:pt x="5100" y="996"/>
                </a:lnTo>
                <a:lnTo>
                  <a:pt x="5100" y="894"/>
                </a:lnTo>
                <a:lnTo>
                  <a:pt x="5100" y="810"/>
                </a:lnTo>
                <a:lnTo>
                  <a:pt x="5100" y="738"/>
                </a:lnTo>
                <a:lnTo>
                  <a:pt x="5100" y="666"/>
                </a:lnTo>
                <a:lnTo>
                  <a:pt x="5100" y="612"/>
                </a:lnTo>
                <a:lnTo>
                  <a:pt x="5100" y="558"/>
                </a:lnTo>
                <a:lnTo>
                  <a:pt x="5100" y="516"/>
                </a:lnTo>
                <a:lnTo>
                  <a:pt x="5100" y="486"/>
                </a:lnTo>
                <a:lnTo>
                  <a:pt x="5100" y="456"/>
                </a:lnTo>
                <a:lnTo>
                  <a:pt x="5100" y="432"/>
                </a:lnTo>
                <a:lnTo>
                  <a:pt x="5100" y="402"/>
                </a:lnTo>
                <a:lnTo>
                  <a:pt x="5100" y="384"/>
                </a:lnTo>
                <a:lnTo>
                  <a:pt x="5100" y="378"/>
                </a:lnTo>
                <a:lnTo>
                  <a:pt x="4968" y="216"/>
                </a:lnTo>
                <a:lnTo>
                  <a:pt x="4818" y="48"/>
                </a:lnTo>
                <a:lnTo>
                  <a:pt x="4770" y="0"/>
                </a:lnTo>
                <a:lnTo>
                  <a:pt x="4686" y="0"/>
                </a:lnTo>
                <a:lnTo>
                  <a:pt x="4608" y="0"/>
                </a:lnTo>
                <a:lnTo>
                  <a:pt x="4464" y="0"/>
                </a:lnTo>
                <a:lnTo>
                  <a:pt x="4338" y="0"/>
                </a:lnTo>
                <a:lnTo>
                  <a:pt x="4230" y="0"/>
                </a:lnTo>
                <a:lnTo>
                  <a:pt x="4140" y="0"/>
                </a:lnTo>
                <a:lnTo>
                  <a:pt x="4062" y="0"/>
                </a:lnTo>
                <a:lnTo>
                  <a:pt x="4002" y="0"/>
                </a:lnTo>
                <a:lnTo>
                  <a:pt x="3954" y="0"/>
                </a:lnTo>
                <a:lnTo>
                  <a:pt x="3918" y="0"/>
                </a:lnTo>
                <a:lnTo>
                  <a:pt x="3882" y="0"/>
                </a:lnTo>
                <a:lnTo>
                  <a:pt x="3864" y="0"/>
                </a:lnTo>
                <a:lnTo>
                  <a:pt x="3852" y="0"/>
                </a:lnTo>
                <a:lnTo>
                  <a:pt x="3840" y="0"/>
                </a:lnTo>
                <a:lnTo>
                  <a:pt x="3834" y="0"/>
                </a:lnTo>
                <a:lnTo>
                  <a:pt x="3936" y="78"/>
                </a:lnTo>
                <a:lnTo>
                  <a:pt x="4038" y="156"/>
                </a:lnTo>
                <a:lnTo>
                  <a:pt x="4134" y="240"/>
                </a:lnTo>
                <a:lnTo>
                  <a:pt x="4224" y="330"/>
                </a:lnTo>
                <a:lnTo>
                  <a:pt x="4368" y="504"/>
                </a:lnTo>
                <a:lnTo>
                  <a:pt x="4488" y="690"/>
                </a:lnTo>
                <a:lnTo>
                  <a:pt x="4590" y="882"/>
                </a:lnTo>
                <a:lnTo>
                  <a:pt x="4668" y="1086"/>
                </a:lnTo>
                <a:lnTo>
                  <a:pt x="4734" y="1296"/>
                </a:lnTo>
                <a:lnTo>
                  <a:pt x="4770" y="1512"/>
                </a:lnTo>
                <a:lnTo>
                  <a:pt x="4794" y="1734"/>
                </a:lnTo>
                <a:lnTo>
                  <a:pt x="4794" y="1956"/>
                </a:lnTo>
                <a:lnTo>
                  <a:pt x="4776" y="2166"/>
                </a:lnTo>
                <a:lnTo>
                  <a:pt x="4740" y="2370"/>
                </a:lnTo>
                <a:lnTo>
                  <a:pt x="4692" y="2568"/>
                </a:lnTo>
                <a:lnTo>
                  <a:pt x="4620" y="2772"/>
                </a:lnTo>
                <a:lnTo>
                  <a:pt x="4542" y="2964"/>
                </a:lnTo>
                <a:lnTo>
                  <a:pt x="4440" y="3144"/>
                </a:lnTo>
                <a:lnTo>
                  <a:pt x="4332" y="3318"/>
                </a:lnTo>
                <a:lnTo>
                  <a:pt x="4200" y="3486"/>
                </a:lnTo>
                <a:lnTo>
                  <a:pt x="4110" y="3576"/>
                </a:lnTo>
                <a:lnTo>
                  <a:pt x="4014" y="3672"/>
                </a:lnTo>
                <a:lnTo>
                  <a:pt x="3918" y="3756"/>
                </a:lnTo>
                <a:lnTo>
                  <a:pt x="3810" y="3828"/>
                </a:lnTo>
                <a:close/>
              </a:path>
            </a:pathLst>
          </a:custGeom>
          <a:solidFill>
            <a:srgbClr val="0070C0"/>
          </a:solidFill>
          <a:ln w="9525">
            <a:noFill/>
            <a:round/>
            <a:headEnd/>
            <a:tailEnd/>
          </a:ln>
        </p:spPr>
        <p:txBody>
          <a:bodyPr lIns="91331" tIns="45665" rIns="91331" bIns="45665"/>
          <a:lstStyle/>
          <a:p>
            <a:endParaRPr lang="en-GB"/>
          </a:p>
        </p:txBody>
      </p:sp>
      <p:sp>
        <p:nvSpPr>
          <p:cNvPr id="10" name="Title 9"/>
          <p:cNvSpPr>
            <a:spLocks noGrp="1"/>
          </p:cNvSpPr>
          <p:nvPr>
            <p:ph type="ctrTitle"/>
          </p:nvPr>
        </p:nvSpPr>
        <p:spPr>
          <a:xfrm>
            <a:off x="684213" y="908050"/>
            <a:ext cx="7416800" cy="4392613"/>
          </a:xfrm>
        </p:spPr>
        <p:txBody>
          <a:bodyPr rtlCol="0">
            <a:normAutofit fontScale="90000"/>
          </a:bodyPr>
          <a:lstStyle/>
          <a:p>
            <a:pPr defTabSz="913302" eaLnBrk="1" fontAlgn="auto" hangingPunct="1">
              <a:spcAft>
                <a:spcPts val="0"/>
              </a:spcAft>
              <a:defRPr/>
            </a:pP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sz="4900" b="1" dirty="0">
                <a:latin typeface="+mn-lt"/>
                <a:cs typeface="Arial" pitchFamily="34" charset="0"/>
              </a:rPr>
            </a:br>
            <a:br>
              <a:rPr lang="en-GB" b="1" dirty="0">
                <a:latin typeface="Arial" pitchFamily="34" charset="0"/>
                <a:cs typeface="Arial" pitchFamily="34" charset="0"/>
              </a:rPr>
            </a:br>
            <a:br>
              <a:rPr lang="en-GB" dirty="0">
                <a:latin typeface="Arial" pitchFamily="34" charset="0"/>
                <a:cs typeface="Arial" pitchFamily="34" charset="0"/>
              </a:rPr>
            </a:br>
            <a:br>
              <a:rPr lang="en-GB" sz="4000" b="1" dirty="0">
                <a:latin typeface="Arial" pitchFamily="34" charset="0"/>
                <a:cs typeface="Arial" pitchFamily="34" charset="0"/>
              </a:rPr>
            </a:br>
            <a:br>
              <a:rPr lang="en-GB" sz="4000" b="1" dirty="0">
                <a:latin typeface="Arial" pitchFamily="34" charset="0"/>
                <a:cs typeface="Arial" pitchFamily="34" charset="0"/>
              </a:rPr>
            </a:br>
            <a:br>
              <a:rPr lang="en-GB" sz="4000" b="1" dirty="0">
                <a:latin typeface="Arial" pitchFamily="34" charset="0"/>
                <a:cs typeface="Arial" pitchFamily="34" charset="0"/>
              </a:rPr>
            </a:br>
            <a:br>
              <a:rPr lang="en-GB" sz="4000" b="1" dirty="0">
                <a:latin typeface="Arial" pitchFamily="34" charset="0"/>
                <a:cs typeface="Arial" pitchFamily="34" charset="0"/>
              </a:rPr>
            </a:br>
            <a:endParaRPr lang="en-GB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485" name="Subtitle 6"/>
          <p:cNvSpPr>
            <a:spLocks noGrp="1"/>
          </p:cNvSpPr>
          <p:nvPr>
            <p:ph type="subTitle" idx="1"/>
          </p:nvPr>
        </p:nvSpPr>
        <p:spPr>
          <a:xfrm>
            <a:off x="1692275" y="5876925"/>
            <a:ext cx="5111750" cy="576263"/>
          </a:xfrm>
        </p:spPr>
        <p:txBody>
          <a:bodyPr/>
          <a:lstStyle/>
          <a:p>
            <a:pPr eaLnBrk="1" hangingPunct="1"/>
            <a:r>
              <a:rPr lang="en-GB" sz="200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2613" y="2058365"/>
            <a:ext cx="3240360" cy="3240360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 bwMode="auto">
          <a:xfrm>
            <a:off x="1854238" y="711594"/>
            <a:ext cx="5076750" cy="1649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31" tIns="45665" rIns="91331" bIns="45665" numCol="1" anchor="ctr" anchorCtr="0" compatLnSpc="1">
            <a:prstTxWarp prst="textNoShape">
              <a:avLst/>
            </a:prstTxWarp>
          </a:bodyPr>
          <a:lstStyle>
            <a:lvl1pPr algn="ctr" defTabSz="912813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912813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defTabSz="912813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defTabSz="912813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defTabSz="912813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defTabSz="912813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912813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912813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912813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GB" sz="4000" b="1" dirty="0">
                <a:latin typeface="+mn-lt"/>
                <a:cs typeface="Arial" panose="020B0604020202020204" pitchFamily="34" charset="0"/>
              </a:rPr>
              <a:t>Questions &amp; Answers</a:t>
            </a:r>
            <a:endParaRPr lang="en-GB" sz="4000" b="1" dirty="0">
              <a:latin typeface="+mn-lt"/>
              <a:cs typeface="Arial" charset="0"/>
            </a:endParaRPr>
          </a:p>
        </p:txBody>
      </p:sp>
      <p:pic>
        <p:nvPicPr>
          <p:cNvPr id="1026" name="Picture 2" descr="Image result for east sussex county council corporate image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177" y="4581128"/>
            <a:ext cx="2857500" cy="2031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47816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1499</TotalTime>
  <Words>402</Words>
  <Application>Microsoft Office PowerPoint</Application>
  <PresentationFormat>On-screen Show (4:3)</PresentationFormat>
  <Paragraphs>30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Apprenticeships at East Sussex County Councils   Martin Kelly &amp; David Laird    </vt:lpstr>
      <vt:lpstr>Apprenticeships at the Council –  What do you need to know? </vt:lpstr>
      <vt:lpstr>What type of apprenticeship can I do? </vt:lpstr>
      <vt:lpstr>How do I get an Job/apprenticeship? </vt:lpstr>
      <vt:lpstr>      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Apprentices at East Sussex County Councils   Martin Kelly</dc:title>
  <dc:creator>Martin Kelly</dc:creator>
  <cp:lastModifiedBy>Lucy Fedorovych</cp:lastModifiedBy>
  <cp:revision>7</cp:revision>
  <dcterms:created xsi:type="dcterms:W3CDTF">2020-10-20T15:54:12Z</dcterms:created>
  <dcterms:modified xsi:type="dcterms:W3CDTF">2024-08-07T12:26:22Z</dcterms:modified>
</cp:coreProperties>
</file>