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BFB59-00BF-4D6A-B675-39B20A21CE50}" v="24" dt="2024-08-19T13:30:03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4330" autoAdjust="0"/>
  </p:normalViewPr>
  <p:slideViewPr>
    <p:cSldViewPr snapToGrid="0">
      <p:cViewPr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Craig" userId="4f2c8e6e-a312-4b70-b1bc-77833ec5b151" providerId="ADAL" clId="{5DCBFB59-00BF-4D6A-B675-39B20A21CE50}"/>
    <pc:docChg chg="undo custSel modSld">
      <pc:chgData name="Charlotte Craig" userId="4f2c8e6e-a312-4b70-b1bc-77833ec5b151" providerId="ADAL" clId="{5DCBFB59-00BF-4D6A-B675-39B20A21CE50}" dt="2024-08-19T13:31:00.141" v="417" actId="2711"/>
      <pc:docMkLst>
        <pc:docMk/>
      </pc:docMkLst>
      <pc:sldChg chg="addSp delSp modSp mod">
        <pc:chgData name="Charlotte Craig" userId="4f2c8e6e-a312-4b70-b1bc-77833ec5b151" providerId="ADAL" clId="{5DCBFB59-00BF-4D6A-B675-39B20A21CE50}" dt="2024-08-19T13:13:11.699" v="15" actId="207"/>
        <pc:sldMkLst>
          <pc:docMk/>
          <pc:sldMk cId="1442601720" sldId="260"/>
        </pc:sldMkLst>
        <pc:spChg chg="mod">
          <ac:chgData name="Charlotte Craig" userId="4f2c8e6e-a312-4b70-b1bc-77833ec5b151" providerId="ADAL" clId="{5DCBFB59-00BF-4D6A-B675-39B20A21CE50}" dt="2024-08-19T13:12:24.309" v="5" actId="2711"/>
          <ac:spMkLst>
            <pc:docMk/>
            <pc:sldMk cId="1442601720" sldId="260"/>
            <ac:spMk id="4" creationId="{19531127-D058-E7B2-0788-7401C05A6482}"/>
          </ac:spMkLst>
        </pc:spChg>
        <pc:spChg chg="mod">
          <ac:chgData name="Charlotte Craig" userId="4f2c8e6e-a312-4b70-b1bc-77833ec5b151" providerId="ADAL" clId="{5DCBFB59-00BF-4D6A-B675-39B20A21CE50}" dt="2024-08-19T13:13:11.699" v="15" actId="207"/>
          <ac:spMkLst>
            <pc:docMk/>
            <pc:sldMk cId="1442601720" sldId="260"/>
            <ac:spMk id="5" creationId="{4B58B270-22C2-64A3-F828-D51C1EF29785}"/>
          </ac:spMkLst>
        </pc:spChg>
        <pc:spChg chg="mod">
          <ac:chgData name="Charlotte Craig" userId="4f2c8e6e-a312-4b70-b1bc-77833ec5b151" providerId="ADAL" clId="{5DCBFB59-00BF-4D6A-B675-39B20A21CE50}" dt="2024-08-19T13:12:39.400" v="7" actId="207"/>
          <ac:spMkLst>
            <pc:docMk/>
            <pc:sldMk cId="1442601720" sldId="260"/>
            <ac:spMk id="6" creationId="{BA8137BE-054F-4D07-5A8B-AD7B768CCDFF}"/>
          </ac:spMkLst>
        </pc:spChg>
        <pc:picChg chg="del mod ord">
          <ac:chgData name="Charlotte Craig" userId="4f2c8e6e-a312-4b70-b1bc-77833ec5b151" providerId="ADAL" clId="{5DCBFB59-00BF-4D6A-B675-39B20A21CE50}" dt="2024-08-19T13:12:06.095" v="2" actId="478"/>
          <ac:picMkLst>
            <pc:docMk/>
            <pc:sldMk cId="1442601720" sldId="260"/>
            <ac:picMk id="3" creationId="{372280E3-2553-52F3-649C-2BF69C89DF29}"/>
          </ac:picMkLst>
        </pc:picChg>
        <pc:picChg chg="mod">
          <ac:chgData name="Charlotte Craig" userId="4f2c8e6e-a312-4b70-b1bc-77833ec5b151" providerId="ADAL" clId="{5DCBFB59-00BF-4D6A-B675-39B20A21CE50}" dt="2024-08-19T13:12:50.758" v="10" actId="1076"/>
          <ac:picMkLst>
            <pc:docMk/>
            <pc:sldMk cId="1442601720" sldId="260"/>
            <ac:picMk id="8" creationId="{489E15AB-6D9D-1552-8743-EEDFE54D4AF3}"/>
          </ac:picMkLst>
        </pc:picChg>
        <pc:picChg chg="add mod">
          <ac:chgData name="Charlotte Craig" userId="4f2c8e6e-a312-4b70-b1bc-77833ec5b151" providerId="ADAL" clId="{5DCBFB59-00BF-4D6A-B675-39B20A21CE50}" dt="2024-08-19T13:12:09.247" v="3"/>
          <ac:picMkLst>
            <pc:docMk/>
            <pc:sldMk cId="1442601720" sldId="260"/>
            <ac:picMk id="12" creationId="{8EA1FA94-4B97-EB83-DB07-A855F8487396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14:02.138" v="25" actId="1076"/>
        <pc:sldMkLst>
          <pc:docMk/>
          <pc:sldMk cId="1404899254" sldId="261"/>
        </pc:sldMkLst>
        <pc:spChg chg="mod">
          <ac:chgData name="Charlotte Craig" userId="4f2c8e6e-a312-4b70-b1bc-77833ec5b151" providerId="ADAL" clId="{5DCBFB59-00BF-4D6A-B675-39B20A21CE50}" dt="2024-08-19T13:14:02.138" v="25" actId="1076"/>
          <ac:spMkLst>
            <pc:docMk/>
            <pc:sldMk cId="1404899254" sldId="261"/>
            <ac:spMk id="4" creationId="{162A873D-60BF-680D-D984-9F34FC50AE70}"/>
          </ac:spMkLst>
        </pc:spChg>
        <pc:spChg chg="mod">
          <ac:chgData name="Charlotte Craig" userId="4f2c8e6e-a312-4b70-b1bc-77833ec5b151" providerId="ADAL" clId="{5DCBFB59-00BF-4D6A-B675-39B20A21CE50}" dt="2024-08-19T13:13:50.766" v="22" actId="403"/>
          <ac:spMkLst>
            <pc:docMk/>
            <pc:sldMk cId="1404899254" sldId="261"/>
            <ac:spMk id="5" creationId="{42E34B11-BD28-9BD4-2D64-336084D2E7FE}"/>
          </ac:spMkLst>
        </pc:spChg>
        <pc:spChg chg="del mod">
          <ac:chgData name="Charlotte Craig" userId="4f2c8e6e-a312-4b70-b1bc-77833ec5b151" providerId="ADAL" clId="{5DCBFB59-00BF-4D6A-B675-39B20A21CE50}" dt="2024-08-19T13:13:55.480" v="24" actId="478"/>
          <ac:spMkLst>
            <pc:docMk/>
            <pc:sldMk cId="1404899254" sldId="261"/>
            <ac:spMk id="6" creationId="{9C780606-3917-89FC-E3CD-1E76091DC1E3}"/>
          </ac:spMkLst>
        </pc:spChg>
        <pc:picChg chg="del">
          <ac:chgData name="Charlotte Craig" userId="4f2c8e6e-a312-4b70-b1bc-77833ec5b151" providerId="ADAL" clId="{5DCBFB59-00BF-4D6A-B675-39B20A21CE50}" dt="2024-08-19T13:13:24.085" v="17" actId="478"/>
          <ac:picMkLst>
            <pc:docMk/>
            <pc:sldMk cId="1404899254" sldId="261"/>
            <ac:picMk id="3" creationId="{4C7C864C-F875-D9E3-2F55-EF0DC32A52B7}"/>
          </ac:picMkLst>
        </pc:picChg>
        <pc:picChg chg="add mod">
          <ac:chgData name="Charlotte Craig" userId="4f2c8e6e-a312-4b70-b1bc-77833ec5b151" providerId="ADAL" clId="{5DCBFB59-00BF-4D6A-B675-39B20A21CE50}" dt="2024-08-19T13:13:22.660" v="16"/>
          <ac:picMkLst>
            <pc:docMk/>
            <pc:sldMk cId="1404899254" sldId="261"/>
            <ac:picMk id="11" creationId="{4003B955-9764-AC8C-1836-67B47715ADBF}"/>
          </ac:picMkLst>
        </pc:picChg>
      </pc:sldChg>
      <pc:sldChg chg="addSp modSp mod">
        <pc:chgData name="Charlotte Craig" userId="4f2c8e6e-a312-4b70-b1bc-77833ec5b151" providerId="ADAL" clId="{5DCBFB59-00BF-4D6A-B675-39B20A21CE50}" dt="2024-08-19T13:16:59.282" v="66" actId="1076"/>
        <pc:sldMkLst>
          <pc:docMk/>
          <pc:sldMk cId="1016362715" sldId="262"/>
        </pc:sldMkLst>
        <pc:spChg chg="mod">
          <ac:chgData name="Charlotte Craig" userId="4f2c8e6e-a312-4b70-b1bc-77833ec5b151" providerId="ADAL" clId="{5DCBFB59-00BF-4D6A-B675-39B20A21CE50}" dt="2024-08-19T13:15:15.982" v="35" actId="1076"/>
          <ac:spMkLst>
            <pc:docMk/>
            <pc:sldMk cId="1016362715" sldId="262"/>
            <ac:spMk id="2" creationId="{EBC38F8F-497D-5AF1-15EA-EC2683A19189}"/>
          </ac:spMkLst>
        </pc:spChg>
        <pc:spChg chg="mod">
          <ac:chgData name="Charlotte Craig" userId="4f2c8e6e-a312-4b70-b1bc-77833ec5b151" providerId="ADAL" clId="{5DCBFB59-00BF-4D6A-B675-39B20A21CE50}" dt="2024-08-19T13:16:59.282" v="66" actId="1076"/>
          <ac:spMkLst>
            <pc:docMk/>
            <pc:sldMk cId="1016362715" sldId="262"/>
            <ac:spMk id="4" creationId="{D3C1B3AC-1CF4-51EA-4196-51654521B4E8}"/>
          </ac:spMkLst>
        </pc:spChg>
        <pc:spChg chg="mod">
          <ac:chgData name="Charlotte Craig" userId="4f2c8e6e-a312-4b70-b1bc-77833ec5b151" providerId="ADAL" clId="{5DCBFB59-00BF-4D6A-B675-39B20A21CE50}" dt="2024-08-19T13:16:47.443" v="63" actId="1076"/>
          <ac:spMkLst>
            <pc:docMk/>
            <pc:sldMk cId="1016362715" sldId="262"/>
            <ac:spMk id="7" creationId="{64870A59-8C43-DB33-9526-017D5D5B74A7}"/>
          </ac:spMkLst>
        </pc:spChg>
        <pc:spChg chg="mod">
          <ac:chgData name="Charlotte Craig" userId="4f2c8e6e-a312-4b70-b1bc-77833ec5b151" providerId="ADAL" clId="{5DCBFB59-00BF-4D6A-B675-39B20A21CE50}" dt="2024-08-19T13:14:28.547" v="28" actId="14100"/>
          <ac:spMkLst>
            <pc:docMk/>
            <pc:sldMk cId="1016362715" sldId="262"/>
            <ac:spMk id="8" creationId="{0076B423-98AC-DFFD-50E1-01573D4B2902}"/>
          </ac:spMkLst>
        </pc:spChg>
        <pc:spChg chg="mod">
          <ac:chgData name="Charlotte Craig" userId="4f2c8e6e-a312-4b70-b1bc-77833ec5b151" providerId="ADAL" clId="{5DCBFB59-00BF-4D6A-B675-39B20A21CE50}" dt="2024-08-19T13:16:43.067" v="61" actId="1076"/>
          <ac:spMkLst>
            <pc:docMk/>
            <pc:sldMk cId="1016362715" sldId="262"/>
            <ac:spMk id="13" creationId="{8EDAFDD6-C072-58FA-8631-58A9B0627034}"/>
          </ac:spMkLst>
        </pc:spChg>
        <pc:spChg chg="mod">
          <ac:chgData name="Charlotte Craig" userId="4f2c8e6e-a312-4b70-b1bc-77833ec5b151" providerId="ADAL" clId="{5DCBFB59-00BF-4D6A-B675-39B20A21CE50}" dt="2024-08-19T13:16:37.321" v="59" actId="1076"/>
          <ac:spMkLst>
            <pc:docMk/>
            <pc:sldMk cId="1016362715" sldId="262"/>
            <ac:spMk id="19" creationId="{D709BC41-D158-C215-74B8-14D1D9071AC1}"/>
          </ac:spMkLst>
        </pc:spChg>
        <pc:spChg chg="mod">
          <ac:chgData name="Charlotte Craig" userId="4f2c8e6e-a312-4b70-b1bc-77833ec5b151" providerId="ADAL" clId="{5DCBFB59-00BF-4D6A-B675-39B20A21CE50}" dt="2024-08-19T13:16:30.850" v="56" actId="1076"/>
          <ac:spMkLst>
            <pc:docMk/>
            <pc:sldMk cId="1016362715" sldId="262"/>
            <ac:spMk id="23" creationId="{92808E99-A974-5DE9-FD05-899729A5F551}"/>
          </ac:spMkLst>
        </pc:spChg>
        <pc:spChg chg="mod">
          <ac:chgData name="Charlotte Craig" userId="4f2c8e6e-a312-4b70-b1bc-77833ec5b151" providerId="ADAL" clId="{5DCBFB59-00BF-4D6A-B675-39B20A21CE50}" dt="2024-08-19T13:16:15.139" v="52" actId="1076"/>
          <ac:spMkLst>
            <pc:docMk/>
            <pc:sldMk cId="1016362715" sldId="262"/>
            <ac:spMk id="30" creationId="{5A8EF45B-7EAB-53D1-8E36-C15422CBA56E}"/>
          </ac:spMkLst>
        </pc:spChg>
        <pc:spChg chg="mod">
          <ac:chgData name="Charlotte Craig" userId="4f2c8e6e-a312-4b70-b1bc-77833ec5b151" providerId="ADAL" clId="{5DCBFB59-00BF-4D6A-B675-39B20A21CE50}" dt="2024-08-19T13:16:21.463" v="54" actId="1076"/>
          <ac:spMkLst>
            <pc:docMk/>
            <pc:sldMk cId="1016362715" sldId="262"/>
            <ac:spMk id="31" creationId="{701DB6D9-3D5F-21A4-1875-2D7026025610}"/>
          </ac:spMkLst>
        </pc:spChg>
        <pc:spChg chg="mod">
          <ac:chgData name="Charlotte Craig" userId="4f2c8e6e-a312-4b70-b1bc-77833ec5b151" providerId="ADAL" clId="{5DCBFB59-00BF-4D6A-B675-39B20A21CE50}" dt="2024-08-19T13:14:57.899" v="30" actId="14100"/>
          <ac:spMkLst>
            <pc:docMk/>
            <pc:sldMk cId="1016362715" sldId="262"/>
            <ac:spMk id="32" creationId="{29FAD053-1967-E000-7C30-FF8511209B92}"/>
          </ac:spMkLst>
        </pc:spChg>
        <pc:spChg chg="mod">
          <ac:chgData name="Charlotte Craig" userId="4f2c8e6e-a312-4b70-b1bc-77833ec5b151" providerId="ADAL" clId="{5DCBFB59-00BF-4D6A-B675-39B20A21CE50}" dt="2024-08-19T13:15:35.818" v="40" actId="1076"/>
          <ac:spMkLst>
            <pc:docMk/>
            <pc:sldMk cId="1016362715" sldId="262"/>
            <ac:spMk id="34" creationId="{44FF39FE-4B19-DC6B-9272-1782FC1FC22B}"/>
          </ac:spMkLst>
        </pc:spChg>
        <pc:picChg chg="mod">
          <ac:chgData name="Charlotte Craig" userId="4f2c8e6e-a312-4b70-b1bc-77833ec5b151" providerId="ADAL" clId="{5DCBFB59-00BF-4D6A-B675-39B20A21CE50}" dt="2024-08-19T13:16:44.534" v="62" actId="1076"/>
          <ac:picMkLst>
            <pc:docMk/>
            <pc:sldMk cId="1016362715" sldId="262"/>
            <ac:picMk id="6" creationId="{9B565BDC-435A-8270-25A8-FB01BBC715B1}"/>
          </ac:picMkLst>
        </pc:picChg>
        <pc:picChg chg="add mod">
          <ac:chgData name="Charlotte Craig" userId="4f2c8e6e-a312-4b70-b1bc-77833ec5b151" providerId="ADAL" clId="{5DCBFB59-00BF-4D6A-B675-39B20A21CE50}" dt="2024-08-19T13:14:08.080" v="26"/>
          <ac:picMkLst>
            <pc:docMk/>
            <pc:sldMk cId="1016362715" sldId="262"/>
            <ac:picMk id="9" creationId="{3D226F89-E563-E642-0147-EC2BCC7232EA}"/>
          </ac:picMkLst>
        </pc:picChg>
        <pc:picChg chg="mod">
          <ac:chgData name="Charlotte Craig" userId="4f2c8e6e-a312-4b70-b1bc-77833ec5b151" providerId="ADAL" clId="{5DCBFB59-00BF-4D6A-B675-39B20A21CE50}" dt="2024-08-19T13:16:38.823" v="60" actId="1076"/>
          <ac:picMkLst>
            <pc:docMk/>
            <pc:sldMk cId="1016362715" sldId="262"/>
            <ac:picMk id="11" creationId="{E26DDFEF-0AD4-3391-5ACA-DFFD7AE02455}"/>
          </ac:picMkLst>
        </pc:picChg>
        <pc:picChg chg="mod">
          <ac:chgData name="Charlotte Craig" userId="4f2c8e6e-a312-4b70-b1bc-77833ec5b151" providerId="ADAL" clId="{5DCBFB59-00BF-4D6A-B675-39B20A21CE50}" dt="2024-08-19T13:16:32.520" v="57" actId="1076"/>
          <ac:picMkLst>
            <pc:docMk/>
            <pc:sldMk cId="1016362715" sldId="262"/>
            <ac:picMk id="17" creationId="{F1EA98E9-69F0-9D8E-68B1-5FEA795CEB8F}"/>
          </ac:picMkLst>
        </pc:picChg>
        <pc:picChg chg="mod">
          <ac:chgData name="Charlotte Craig" userId="4f2c8e6e-a312-4b70-b1bc-77833ec5b151" providerId="ADAL" clId="{5DCBFB59-00BF-4D6A-B675-39B20A21CE50}" dt="2024-08-19T13:16:27.298" v="55" actId="1076"/>
          <ac:picMkLst>
            <pc:docMk/>
            <pc:sldMk cId="1016362715" sldId="262"/>
            <ac:picMk id="22" creationId="{AC1D1E43-9F8B-F8DD-3A7B-84EF7D6B4965}"/>
          </ac:picMkLst>
        </pc:picChg>
        <pc:picChg chg="mod">
          <ac:chgData name="Charlotte Craig" userId="4f2c8e6e-a312-4b70-b1bc-77833ec5b151" providerId="ADAL" clId="{5DCBFB59-00BF-4D6A-B675-39B20A21CE50}" dt="2024-08-19T13:16:10.579" v="51" actId="1076"/>
          <ac:picMkLst>
            <pc:docMk/>
            <pc:sldMk cId="1016362715" sldId="262"/>
            <ac:picMk id="25" creationId="{7B398127-C8D5-6A6B-0EBA-DDE6F678E32B}"/>
          </ac:picMkLst>
        </pc:picChg>
        <pc:picChg chg="mod">
          <ac:chgData name="Charlotte Craig" userId="4f2c8e6e-a312-4b70-b1bc-77833ec5b151" providerId="ADAL" clId="{5DCBFB59-00BF-4D6A-B675-39B20A21CE50}" dt="2024-08-19T13:16:16.748" v="53" actId="1076"/>
          <ac:picMkLst>
            <pc:docMk/>
            <pc:sldMk cId="1016362715" sldId="262"/>
            <ac:picMk id="27" creationId="{2295F278-7FB5-078D-1031-2B81D3DDD167}"/>
          </ac:picMkLst>
        </pc:picChg>
        <pc:picChg chg="mod">
          <ac:chgData name="Charlotte Craig" userId="4f2c8e6e-a312-4b70-b1bc-77833ec5b151" providerId="ADAL" clId="{5DCBFB59-00BF-4D6A-B675-39B20A21CE50}" dt="2024-08-19T13:16:06.453" v="49" actId="1076"/>
          <ac:picMkLst>
            <pc:docMk/>
            <pc:sldMk cId="1016362715" sldId="262"/>
            <ac:picMk id="29" creationId="{330CB907-5BEC-4268-6BC6-5230941DFC0A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17:46.881" v="79" actId="1076"/>
        <pc:sldMkLst>
          <pc:docMk/>
          <pc:sldMk cId="3012616374" sldId="263"/>
        </pc:sldMkLst>
        <pc:spChg chg="del">
          <ac:chgData name="Charlotte Craig" userId="4f2c8e6e-a312-4b70-b1bc-77833ec5b151" providerId="ADAL" clId="{5DCBFB59-00BF-4D6A-B675-39B20A21CE50}" dt="2024-08-19T13:17:29.666" v="74" actId="478"/>
          <ac:spMkLst>
            <pc:docMk/>
            <pc:sldMk cId="3012616374" sldId="263"/>
            <ac:spMk id="11" creationId="{B0C06404-6DC6-1344-39DE-BB8F18D113A5}"/>
          </ac:spMkLst>
        </pc:spChg>
        <pc:spChg chg="del">
          <ac:chgData name="Charlotte Craig" userId="4f2c8e6e-a312-4b70-b1bc-77833ec5b151" providerId="ADAL" clId="{5DCBFB59-00BF-4D6A-B675-39B20A21CE50}" dt="2024-08-19T13:17:33.537" v="76" actId="478"/>
          <ac:spMkLst>
            <pc:docMk/>
            <pc:sldMk cId="3012616374" sldId="263"/>
            <ac:spMk id="12" creationId="{AA046902-1305-A795-C6C4-8150EBA54024}"/>
          </ac:spMkLst>
        </pc:spChg>
        <pc:spChg chg="del">
          <ac:chgData name="Charlotte Craig" userId="4f2c8e6e-a312-4b70-b1bc-77833ec5b151" providerId="ADAL" clId="{5DCBFB59-00BF-4D6A-B675-39B20A21CE50}" dt="2024-08-19T13:17:27.823" v="73" actId="478"/>
          <ac:spMkLst>
            <pc:docMk/>
            <pc:sldMk cId="3012616374" sldId="263"/>
            <ac:spMk id="13" creationId="{CF499234-AF99-4377-970A-EEC6F13D88AA}"/>
          </ac:spMkLst>
        </pc:spChg>
        <pc:spChg chg="mod">
          <ac:chgData name="Charlotte Craig" userId="4f2c8e6e-a312-4b70-b1bc-77833ec5b151" providerId="ADAL" clId="{5DCBFB59-00BF-4D6A-B675-39B20A21CE50}" dt="2024-08-19T13:17:46.881" v="79" actId="1076"/>
          <ac:spMkLst>
            <pc:docMk/>
            <pc:sldMk cId="3012616374" sldId="263"/>
            <ac:spMk id="14" creationId="{278D0D71-9BD2-795A-E271-F248AA7EDC96}"/>
          </ac:spMkLst>
        </pc:spChg>
        <pc:spChg chg="mod">
          <ac:chgData name="Charlotte Craig" userId="4f2c8e6e-a312-4b70-b1bc-77833ec5b151" providerId="ADAL" clId="{5DCBFB59-00BF-4D6A-B675-39B20A21CE50}" dt="2024-08-19T13:17:25.465" v="72" actId="14100"/>
          <ac:spMkLst>
            <pc:docMk/>
            <pc:sldMk cId="3012616374" sldId="263"/>
            <ac:spMk id="21" creationId="{F809AD1A-5C80-30B1-6B1C-61272179DD91}"/>
          </ac:spMkLst>
        </pc:spChg>
        <pc:picChg chg="del">
          <ac:chgData name="Charlotte Craig" userId="4f2c8e6e-a312-4b70-b1bc-77833ec5b151" providerId="ADAL" clId="{5DCBFB59-00BF-4D6A-B675-39B20A21CE50}" dt="2024-08-19T13:17:04.961" v="67" actId="478"/>
          <ac:picMkLst>
            <pc:docMk/>
            <pc:sldMk cId="3012616374" sldId="263"/>
            <ac:picMk id="4" creationId="{C4CD803F-BD3F-1BA5-A8F5-42F475565EEC}"/>
          </ac:picMkLst>
        </pc:picChg>
        <pc:picChg chg="add mod">
          <ac:chgData name="Charlotte Craig" userId="4f2c8e6e-a312-4b70-b1bc-77833ec5b151" providerId="ADAL" clId="{5DCBFB59-00BF-4D6A-B675-39B20A21CE50}" dt="2024-08-19T13:17:05.121" v="68"/>
          <ac:picMkLst>
            <pc:docMk/>
            <pc:sldMk cId="3012616374" sldId="263"/>
            <ac:picMk id="7" creationId="{7FF279F9-3E80-F959-02EF-B23BA1F4916A}"/>
          </ac:picMkLst>
        </pc:picChg>
        <pc:picChg chg="mod">
          <ac:chgData name="Charlotte Craig" userId="4f2c8e6e-a312-4b70-b1bc-77833ec5b151" providerId="ADAL" clId="{5DCBFB59-00BF-4D6A-B675-39B20A21CE50}" dt="2024-08-19T13:17:32.831" v="75" actId="14100"/>
          <ac:picMkLst>
            <pc:docMk/>
            <pc:sldMk cId="3012616374" sldId="263"/>
            <ac:picMk id="18" creationId="{5CD56E59-46CE-515C-42E9-6E87146F906B}"/>
          </ac:picMkLst>
        </pc:picChg>
        <pc:picChg chg="mod">
          <ac:chgData name="Charlotte Craig" userId="4f2c8e6e-a312-4b70-b1bc-77833ec5b151" providerId="ADAL" clId="{5DCBFB59-00BF-4D6A-B675-39B20A21CE50}" dt="2024-08-19T13:17:39.400" v="78" actId="1076"/>
          <ac:picMkLst>
            <pc:docMk/>
            <pc:sldMk cId="3012616374" sldId="263"/>
            <ac:picMk id="20" creationId="{6BEE661B-337F-9130-A719-C77C8BCEFFB8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18:36.864" v="93" actId="1076"/>
        <pc:sldMkLst>
          <pc:docMk/>
          <pc:sldMk cId="2372728102" sldId="264"/>
        </pc:sldMkLst>
        <pc:spChg chg="mod">
          <ac:chgData name="Charlotte Craig" userId="4f2c8e6e-a312-4b70-b1bc-77833ec5b151" providerId="ADAL" clId="{5DCBFB59-00BF-4D6A-B675-39B20A21CE50}" dt="2024-08-19T13:18:26.933" v="90" actId="1076"/>
          <ac:spMkLst>
            <pc:docMk/>
            <pc:sldMk cId="2372728102" sldId="264"/>
            <ac:spMk id="2" creationId="{27F1FB2A-D40E-E8CF-05B4-D96179FD967D}"/>
          </ac:spMkLst>
        </pc:spChg>
        <pc:spChg chg="del">
          <ac:chgData name="Charlotte Craig" userId="4f2c8e6e-a312-4b70-b1bc-77833ec5b151" providerId="ADAL" clId="{5DCBFB59-00BF-4D6A-B675-39B20A21CE50}" dt="2024-08-19T13:17:55.927" v="83" actId="478"/>
          <ac:spMkLst>
            <pc:docMk/>
            <pc:sldMk cId="2372728102" sldId="264"/>
            <ac:spMk id="7" creationId="{0706AA63-E6F2-6788-0842-9E31024734F6}"/>
          </ac:spMkLst>
        </pc:spChg>
        <pc:spChg chg="del">
          <ac:chgData name="Charlotte Craig" userId="4f2c8e6e-a312-4b70-b1bc-77833ec5b151" providerId="ADAL" clId="{5DCBFB59-00BF-4D6A-B675-39B20A21CE50}" dt="2024-08-19T13:17:56.818" v="84" actId="478"/>
          <ac:spMkLst>
            <pc:docMk/>
            <pc:sldMk cId="2372728102" sldId="264"/>
            <ac:spMk id="8" creationId="{4D6B1435-BC9B-60FD-C964-2E6DD9C1A99E}"/>
          </ac:spMkLst>
        </pc:spChg>
        <pc:spChg chg="del">
          <ac:chgData name="Charlotte Craig" userId="4f2c8e6e-a312-4b70-b1bc-77833ec5b151" providerId="ADAL" clId="{5DCBFB59-00BF-4D6A-B675-39B20A21CE50}" dt="2024-08-19T13:17:55.467" v="82" actId="478"/>
          <ac:spMkLst>
            <pc:docMk/>
            <pc:sldMk cId="2372728102" sldId="264"/>
            <ac:spMk id="10" creationId="{EB846ADE-766B-F8B2-FC7D-F850502FD3BE}"/>
          </ac:spMkLst>
        </pc:spChg>
        <pc:spChg chg="add mod">
          <ac:chgData name="Charlotte Craig" userId="4f2c8e6e-a312-4b70-b1bc-77833ec5b151" providerId="ADAL" clId="{5DCBFB59-00BF-4D6A-B675-39B20A21CE50}" dt="2024-08-19T13:18:32.323" v="92" actId="1076"/>
          <ac:spMkLst>
            <pc:docMk/>
            <pc:sldMk cId="2372728102" sldId="264"/>
            <ac:spMk id="11" creationId="{5C9B69FC-42C0-CE01-09D7-AAB1D7F26B1F}"/>
          </ac:spMkLst>
        </pc:spChg>
        <pc:spChg chg="mod">
          <ac:chgData name="Charlotte Craig" userId="4f2c8e6e-a312-4b70-b1bc-77833ec5b151" providerId="ADAL" clId="{5DCBFB59-00BF-4D6A-B675-39B20A21CE50}" dt="2024-08-19T13:18:36.864" v="93" actId="1076"/>
          <ac:spMkLst>
            <pc:docMk/>
            <pc:sldMk cId="2372728102" sldId="264"/>
            <ac:spMk id="17" creationId="{3CDF8C36-31E3-4436-5618-0FEA1CEDCB05}"/>
          </ac:spMkLst>
        </pc:spChg>
        <pc:picChg chg="mod">
          <ac:chgData name="Charlotte Craig" userId="4f2c8e6e-a312-4b70-b1bc-77833ec5b151" providerId="ADAL" clId="{5DCBFB59-00BF-4D6A-B675-39B20A21CE50}" dt="2024-08-19T13:18:26.518" v="89" actId="1076"/>
          <ac:picMkLst>
            <pc:docMk/>
            <pc:sldMk cId="2372728102" sldId="264"/>
            <ac:picMk id="4" creationId="{75051A09-6862-9587-5C69-756C6F28BF20}"/>
          </ac:picMkLst>
        </pc:picChg>
        <pc:picChg chg="del">
          <ac:chgData name="Charlotte Craig" userId="4f2c8e6e-a312-4b70-b1bc-77833ec5b151" providerId="ADAL" clId="{5DCBFB59-00BF-4D6A-B675-39B20A21CE50}" dt="2024-08-19T13:17:53.593" v="80" actId="478"/>
          <ac:picMkLst>
            <pc:docMk/>
            <pc:sldMk cId="2372728102" sldId="264"/>
            <ac:picMk id="6" creationId="{D50F67C0-6D72-BF1A-230C-97FFF65DCD5F}"/>
          </ac:picMkLst>
        </pc:picChg>
        <pc:picChg chg="add mod">
          <ac:chgData name="Charlotte Craig" userId="4f2c8e6e-a312-4b70-b1bc-77833ec5b151" providerId="ADAL" clId="{5DCBFB59-00BF-4D6A-B675-39B20A21CE50}" dt="2024-08-19T13:17:53.890" v="81"/>
          <ac:picMkLst>
            <pc:docMk/>
            <pc:sldMk cId="2372728102" sldId="264"/>
            <ac:picMk id="9" creationId="{F81E73D7-FED8-6E9C-D216-9A0A136A3C2B}"/>
          </ac:picMkLst>
        </pc:picChg>
        <pc:picChg chg="mod">
          <ac:chgData name="Charlotte Craig" userId="4f2c8e6e-a312-4b70-b1bc-77833ec5b151" providerId="ADAL" clId="{5DCBFB59-00BF-4D6A-B675-39B20A21CE50}" dt="2024-08-19T13:18:04.572" v="86" actId="1076"/>
          <ac:picMkLst>
            <pc:docMk/>
            <pc:sldMk cId="2372728102" sldId="264"/>
            <ac:picMk id="12" creationId="{A38D6ABC-2EFB-B1CC-F5EC-CF032AC97BF2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19:02.067" v="99" actId="207"/>
        <pc:sldMkLst>
          <pc:docMk/>
          <pc:sldMk cId="4002953315" sldId="265"/>
        </pc:sldMkLst>
        <pc:spChg chg="mod">
          <ac:chgData name="Charlotte Craig" userId="4f2c8e6e-a312-4b70-b1bc-77833ec5b151" providerId="ADAL" clId="{5DCBFB59-00BF-4D6A-B675-39B20A21CE50}" dt="2024-08-19T13:19:02.067" v="99" actId="207"/>
          <ac:spMkLst>
            <pc:docMk/>
            <pc:sldMk cId="4002953315" sldId="265"/>
            <ac:spMk id="6" creationId="{0D580712-4E0A-48A6-63B9-5DF7CFEF3AFC}"/>
          </ac:spMkLst>
        </pc:spChg>
        <pc:spChg chg="mod ord">
          <ac:chgData name="Charlotte Craig" userId="4f2c8e6e-a312-4b70-b1bc-77833ec5b151" providerId="ADAL" clId="{5DCBFB59-00BF-4D6A-B675-39B20A21CE50}" dt="2024-08-19T13:18:57.012" v="97" actId="1076"/>
          <ac:spMkLst>
            <pc:docMk/>
            <pc:sldMk cId="4002953315" sldId="265"/>
            <ac:spMk id="9" creationId="{EE3E35E6-6F59-FC6F-3313-6081E4926554}"/>
          </ac:spMkLst>
        </pc:spChg>
        <pc:picChg chg="del">
          <ac:chgData name="Charlotte Craig" userId="4f2c8e6e-a312-4b70-b1bc-77833ec5b151" providerId="ADAL" clId="{5DCBFB59-00BF-4D6A-B675-39B20A21CE50}" dt="2024-08-19T13:18:42.812" v="94" actId="478"/>
          <ac:picMkLst>
            <pc:docMk/>
            <pc:sldMk cId="4002953315" sldId="265"/>
            <ac:picMk id="3" creationId="{B22558B9-0C97-CC2F-6166-701C05FBD86C}"/>
          </ac:picMkLst>
        </pc:picChg>
        <pc:picChg chg="add mod">
          <ac:chgData name="Charlotte Craig" userId="4f2c8e6e-a312-4b70-b1bc-77833ec5b151" providerId="ADAL" clId="{5DCBFB59-00BF-4D6A-B675-39B20A21CE50}" dt="2024-08-19T13:18:43.012" v="95"/>
          <ac:picMkLst>
            <pc:docMk/>
            <pc:sldMk cId="4002953315" sldId="265"/>
            <ac:picMk id="20" creationId="{7230C24B-D4DC-BDB3-97B7-EA123E5A64FD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19:47.626" v="111" actId="1076"/>
        <pc:sldMkLst>
          <pc:docMk/>
          <pc:sldMk cId="3387139176" sldId="266"/>
        </pc:sldMkLst>
        <pc:spChg chg="mod">
          <ac:chgData name="Charlotte Craig" userId="4f2c8e6e-a312-4b70-b1bc-77833ec5b151" providerId="ADAL" clId="{5DCBFB59-00BF-4D6A-B675-39B20A21CE50}" dt="2024-08-19T13:19:32.374" v="107" actId="1076"/>
          <ac:spMkLst>
            <pc:docMk/>
            <pc:sldMk cId="3387139176" sldId="266"/>
            <ac:spMk id="2" creationId="{1860188C-DE4D-6E60-F15A-6AC98964EACD}"/>
          </ac:spMkLst>
        </pc:spChg>
        <pc:spChg chg="mod">
          <ac:chgData name="Charlotte Craig" userId="4f2c8e6e-a312-4b70-b1bc-77833ec5b151" providerId="ADAL" clId="{5DCBFB59-00BF-4D6A-B675-39B20A21CE50}" dt="2024-08-19T13:19:38.943" v="108" actId="14100"/>
          <ac:spMkLst>
            <pc:docMk/>
            <pc:sldMk cId="3387139176" sldId="266"/>
            <ac:spMk id="6" creationId="{507ED436-5866-C503-6801-C1A2171990EC}"/>
          </ac:spMkLst>
        </pc:spChg>
        <pc:spChg chg="mod">
          <ac:chgData name="Charlotte Craig" userId="4f2c8e6e-a312-4b70-b1bc-77833ec5b151" providerId="ADAL" clId="{5DCBFB59-00BF-4D6A-B675-39B20A21CE50}" dt="2024-08-19T13:19:44.207" v="109" actId="1076"/>
          <ac:spMkLst>
            <pc:docMk/>
            <pc:sldMk cId="3387139176" sldId="266"/>
            <ac:spMk id="11" creationId="{0A90792D-D5A7-F856-5803-FE6ABCFE2351}"/>
          </ac:spMkLst>
        </pc:spChg>
        <pc:spChg chg="mod">
          <ac:chgData name="Charlotte Craig" userId="4f2c8e6e-a312-4b70-b1bc-77833ec5b151" providerId="ADAL" clId="{5DCBFB59-00BF-4D6A-B675-39B20A21CE50}" dt="2024-08-19T13:19:44.207" v="109" actId="1076"/>
          <ac:spMkLst>
            <pc:docMk/>
            <pc:sldMk cId="3387139176" sldId="266"/>
            <ac:spMk id="12" creationId="{44270BFF-2D83-F3BD-1F25-C4A474B4EF09}"/>
          </ac:spMkLst>
        </pc:spChg>
        <pc:spChg chg="mod">
          <ac:chgData name="Charlotte Craig" userId="4f2c8e6e-a312-4b70-b1bc-77833ec5b151" providerId="ADAL" clId="{5DCBFB59-00BF-4D6A-B675-39B20A21CE50}" dt="2024-08-19T13:19:44.207" v="109" actId="1076"/>
          <ac:spMkLst>
            <pc:docMk/>
            <pc:sldMk cId="3387139176" sldId="266"/>
            <ac:spMk id="13" creationId="{79C31405-0778-BDF0-54AB-8ABDB9FDFA5B}"/>
          </ac:spMkLst>
        </pc:spChg>
        <pc:spChg chg="mod">
          <ac:chgData name="Charlotte Craig" userId="4f2c8e6e-a312-4b70-b1bc-77833ec5b151" providerId="ADAL" clId="{5DCBFB59-00BF-4D6A-B675-39B20A21CE50}" dt="2024-08-19T13:19:44.207" v="109" actId="1076"/>
          <ac:spMkLst>
            <pc:docMk/>
            <pc:sldMk cId="3387139176" sldId="266"/>
            <ac:spMk id="14" creationId="{59224F38-4AE3-A645-A07F-D3FBBE701C62}"/>
          </ac:spMkLst>
        </pc:spChg>
        <pc:spChg chg="add mod">
          <ac:chgData name="Charlotte Craig" userId="4f2c8e6e-a312-4b70-b1bc-77833ec5b151" providerId="ADAL" clId="{5DCBFB59-00BF-4D6A-B675-39B20A21CE50}" dt="2024-08-19T13:19:47.626" v="111" actId="1076"/>
          <ac:spMkLst>
            <pc:docMk/>
            <pc:sldMk cId="3387139176" sldId="266"/>
            <ac:spMk id="18" creationId="{25858B31-1D1C-29D6-A38E-3405AE94166D}"/>
          </ac:spMkLst>
        </pc:spChg>
        <pc:picChg chg="del">
          <ac:chgData name="Charlotte Craig" userId="4f2c8e6e-a312-4b70-b1bc-77833ec5b151" providerId="ADAL" clId="{5DCBFB59-00BF-4D6A-B675-39B20A21CE50}" dt="2024-08-19T13:19:08.419" v="100" actId="478"/>
          <ac:picMkLst>
            <pc:docMk/>
            <pc:sldMk cId="3387139176" sldId="266"/>
            <ac:picMk id="4" creationId="{BE310B85-857D-86A0-E70E-DC0F76A37F2C}"/>
          </ac:picMkLst>
        </pc:picChg>
        <pc:picChg chg="add mod">
          <ac:chgData name="Charlotte Craig" userId="4f2c8e6e-a312-4b70-b1bc-77833ec5b151" providerId="ADAL" clId="{5DCBFB59-00BF-4D6A-B675-39B20A21CE50}" dt="2024-08-19T13:19:08.607" v="101"/>
          <ac:picMkLst>
            <pc:docMk/>
            <pc:sldMk cId="3387139176" sldId="266"/>
            <ac:picMk id="8" creationId="{498F868A-084D-3289-0A61-479B676E89AB}"/>
          </ac:picMkLst>
        </pc:picChg>
        <pc:picChg chg="mod">
          <ac:chgData name="Charlotte Craig" userId="4f2c8e6e-a312-4b70-b1bc-77833ec5b151" providerId="ADAL" clId="{5DCBFB59-00BF-4D6A-B675-39B20A21CE50}" dt="2024-08-19T13:19:44.207" v="109" actId="1076"/>
          <ac:picMkLst>
            <pc:docMk/>
            <pc:sldMk cId="3387139176" sldId="266"/>
            <ac:picMk id="9" creationId="{AA52BFF9-B3FA-F84F-67E3-C07057AECD96}"/>
          </ac:picMkLst>
        </pc:picChg>
        <pc:picChg chg="mod">
          <ac:chgData name="Charlotte Craig" userId="4f2c8e6e-a312-4b70-b1bc-77833ec5b151" providerId="ADAL" clId="{5DCBFB59-00BF-4D6A-B675-39B20A21CE50}" dt="2024-08-19T13:19:44.207" v="109" actId="1076"/>
          <ac:picMkLst>
            <pc:docMk/>
            <pc:sldMk cId="3387139176" sldId="266"/>
            <ac:picMk id="10" creationId="{B2B23709-6DD0-FD17-0925-888EA173F118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0:19.791" v="125" actId="1076"/>
        <pc:sldMkLst>
          <pc:docMk/>
          <pc:sldMk cId="1613369073" sldId="267"/>
        </pc:sldMkLst>
        <pc:spChg chg="mod">
          <ac:chgData name="Charlotte Craig" userId="4f2c8e6e-a312-4b70-b1bc-77833ec5b151" providerId="ADAL" clId="{5DCBFB59-00BF-4D6A-B675-39B20A21CE50}" dt="2024-08-19T13:20:00.990" v="115" actId="1076"/>
          <ac:spMkLst>
            <pc:docMk/>
            <pc:sldMk cId="1613369073" sldId="267"/>
            <ac:spMk id="2" creationId="{6D28ADBA-F062-447A-EEB8-BF8CB8E55F66}"/>
          </ac:spMkLst>
        </pc:spChg>
        <pc:spChg chg="mod">
          <ac:chgData name="Charlotte Craig" userId="4f2c8e6e-a312-4b70-b1bc-77833ec5b151" providerId="ADAL" clId="{5DCBFB59-00BF-4D6A-B675-39B20A21CE50}" dt="2024-08-19T13:20:19.791" v="125" actId="1076"/>
          <ac:spMkLst>
            <pc:docMk/>
            <pc:sldMk cId="1613369073" sldId="267"/>
            <ac:spMk id="5" creationId="{AA656856-12D1-BE38-EA10-4DF8D5C1E3C3}"/>
          </ac:spMkLst>
        </pc:spChg>
        <pc:picChg chg="del">
          <ac:chgData name="Charlotte Craig" userId="4f2c8e6e-a312-4b70-b1bc-77833ec5b151" providerId="ADAL" clId="{5DCBFB59-00BF-4D6A-B675-39B20A21CE50}" dt="2024-08-19T13:19:56.447" v="112" actId="478"/>
          <ac:picMkLst>
            <pc:docMk/>
            <pc:sldMk cId="1613369073" sldId="267"/>
            <ac:picMk id="4" creationId="{E3AAC6A2-9DFF-67A9-CA90-24888B789AB1}"/>
          </ac:picMkLst>
        </pc:picChg>
        <pc:picChg chg="add mod">
          <ac:chgData name="Charlotte Craig" userId="4f2c8e6e-a312-4b70-b1bc-77833ec5b151" providerId="ADAL" clId="{5DCBFB59-00BF-4D6A-B675-39B20A21CE50}" dt="2024-08-19T13:19:56.592" v="113"/>
          <ac:picMkLst>
            <pc:docMk/>
            <pc:sldMk cId="1613369073" sldId="267"/>
            <ac:picMk id="15" creationId="{8C742EC2-A524-868E-8F32-AED7254EB9BF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1:17.572" v="147" actId="14100"/>
        <pc:sldMkLst>
          <pc:docMk/>
          <pc:sldMk cId="397372064" sldId="268"/>
        </pc:sldMkLst>
        <pc:spChg chg="mod">
          <ac:chgData name="Charlotte Craig" userId="4f2c8e6e-a312-4b70-b1bc-77833ec5b151" providerId="ADAL" clId="{5DCBFB59-00BF-4D6A-B675-39B20A21CE50}" dt="2024-08-19T13:20:30.991" v="129" actId="1076"/>
          <ac:spMkLst>
            <pc:docMk/>
            <pc:sldMk cId="397372064" sldId="268"/>
            <ac:spMk id="4" creationId="{5804D0D7-76FA-3A14-C68E-52C4AFB879E7}"/>
          </ac:spMkLst>
        </pc:spChg>
        <pc:spChg chg="mod">
          <ac:chgData name="Charlotte Craig" userId="4f2c8e6e-a312-4b70-b1bc-77833ec5b151" providerId="ADAL" clId="{5DCBFB59-00BF-4D6A-B675-39B20A21CE50}" dt="2024-08-19T13:20:41.185" v="134" actId="1076"/>
          <ac:spMkLst>
            <pc:docMk/>
            <pc:sldMk cId="397372064" sldId="268"/>
            <ac:spMk id="5" creationId="{F3D792FB-D11B-05AE-37A4-EFEBFA9FB851}"/>
          </ac:spMkLst>
        </pc:spChg>
        <pc:spChg chg="mod">
          <ac:chgData name="Charlotte Craig" userId="4f2c8e6e-a312-4b70-b1bc-77833ec5b151" providerId="ADAL" clId="{5DCBFB59-00BF-4D6A-B675-39B20A21CE50}" dt="2024-08-19T13:21:14.979" v="146" actId="14100"/>
          <ac:spMkLst>
            <pc:docMk/>
            <pc:sldMk cId="397372064" sldId="268"/>
            <ac:spMk id="13" creationId="{2FF3C7C4-A646-7484-F38D-C2B39913A40D}"/>
          </ac:spMkLst>
        </pc:spChg>
        <pc:spChg chg="mod">
          <ac:chgData name="Charlotte Craig" userId="4f2c8e6e-a312-4b70-b1bc-77833ec5b151" providerId="ADAL" clId="{5DCBFB59-00BF-4D6A-B675-39B20A21CE50}" dt="2024-08-19T13:20:57.328" v="139" actId="14100"/>
          <ac:spMkLst>
            <pc:docMk/>
            <pc:sldMk cId="397372064" sldId="268"/>
            <ac:spMk id="15" creationId="{62F9A484-451B-A6F6-834B-7172E87AF364}"/>
          </ac:spMkLst>
        </pc:spChg>
        <pc:spChg chg="mod">
          <ac:chgData name="Charlotte Craig" userId="4f2c8e6e-a312-4b70-b1bc-77833ec5b151" providerId="ADAL" clId="{5DCBFB59-00BF-4D6A-B675-39B20A21CE50}" dt="2024-08-19T13:21:17.572" v="147" actId="14100"/>
          <ac:spMkLst>
            <pc:docMk/>
            <pc:sldMk cId="397372064" sldId="268"/>
            <ac:spMk id="19" creationId="{9FD836D7-17EB-5FF8-18B4-F5759F3FCD42}"/>
          </ac:spMkLst>
        </pc:spChg>
        <pc:spChg chg="mod">
          <ac:chgData name="Charlotte Craig" userId="4f2c8e6e-a312-4b70-b1bc-77833ec5b151" providerId="ADAL" clId="{5DCBFB59-00BF-4D6A-B675-39B20A21CE50}" dt="2024-08-19T13:21:12.310" v="145" actId="1076"/>
          <ac:spMkLst>
            <pc:docMk/>
            <pc:sldMk cId="397372064" sldId="268"/>
            <ac:spMk id="20" creationId="{09CE20AF-14F0-88BE-9187-30C55D5A4303}"/>
          </ac:spMkLst>
        </pc:spChg>
        <pc:spChg chg="mod">
          <ac:chgData name="Charlotte Craig" userId="4f2c8e6e-a312-4b70-b1bc-77833ec5b151" providerId="ADAL" clId="{5DCBFB59-00BF-4D6A-B675-39B20A21CE50}" dt="2024-08-19T13:20:57.328" v="139" actId="14100"/>
          <ac:spMkLst>
            <pc:docMk/>
            <pc:sldMk cId="397372064" sldId="268"/>
            <ac:spMk id="21" creationId="{B2B0EE5F-ED3D-49CF-08C4-A7F9CF38EC00}"/>
          </ac:spMkLst>
        </pc:spChg>
        <pc:spChg chg="mod">
          <ac:chgData name="Charlotte Craig" userId="4f2c8e6e-a312-4b70-b1bc-77833ec5b151" providerId="ADAL" clId="{5DCBFB59-00BF-4D6A-B675-39B20A21CE50}" dt="2024-08-19T13:20:57.328" v="139" actId="14100"/>
          <ac:spMkLst>
            <pc:docMk/>
            <pc:sldMk cId="397372064" sldId="268"/>
            <ac:spMk id="22" creationId="{AACE9F8A-2B47-928F-1883-38421793FFB2}"/>
          </ac:spMkLst>
        </pc:spChg>
        <pc:picChg chg="del">
          <ac:chgData name="Charlotte Craig" userId="4f2c8e6e-a312-4b70-b1bc-77833ec5b151" providerId="ADAL" clId="{5DCBFB59-00BF-4D6A-B675-39B20A21CE50}" dt="2024-08-19T13:20:27.117" v="126" actId="478"/>
          <ac:picMkLst>
            <pc:docMk/>
            <pc:sldMk cId="397372064" sldId="268"/>
            <ac:picMk id="3" creationId="{7151975E-ECC8-96FC-4F1C-8F5F8DB4A0A3}"/>
          </ac:picMkLst>
        </pc:picChg>
        <pc:picChg chg="mod">
          <ac:chgData name="Charlotte Craig" userId="4f2c8e6e-a312-4b70-b1bc-77833ec5b151" providerId="ADAL" clId="{5DCBFB59-00BF-4D6A-B675-39B20A21CE50}" dt="2024-08-19T13:21:02.001" v="140" actId="14100"/>
          <ac:picMkLst>
            <pc:docMk/>
            <pc:sldMk cId="397372064" sldId="268"/>
            <ac:picMk id="7" creationId="{3DA1AEAB-05F4-4B92-510B-41AB693181A8}"/>
          </ac:picMkLst>
        </pc:picChg>
        <pc:picChg chg="mod">
          <ac:chgData name="Charlotte Craig" userId="4f2c8e6e-a312-4b70-b1bc-77833ec5b151" providerId="ADAL" clId="{5DCBFB59-00BF-4D6A-B675-39B20A21CE50}" dt="2024-08-19T13:21:03.367" v="141" actId="14100"/>
          <ac:picMkLst>
            <pc:docMk/>
            <pc:sldMk cId="397372064" sldId="268"/>
            <ac:picMk id="9" creationId="{915B67F8-1CA6-0655-AD31-BA559C6D755C}"/>
          </ac:picMkLst>
        </pc:picChg>
        <pc:picChg chg="add mod">
          <ac:chgData name="Charlotte Craig" userId="4f2c8e6e-a312-4b70-b1bc-77833ec5b151" providerId="ADAL" clId="{5DCBFB59-00BF-4D6A-B675-39B20A21CE50}" dt="2024-08-19T13:20:27.421" v="127"/>
          <ac:picMkLst>
            <pc:docMk/>
            <pc:sldMk cId="397372064" sldId="268"/>
            <ac:picMk id="10" creationId="{5582D745-90F6-EA77-C1DB-16846C51E6FC}"/>
          </ac:picMkLst>
        </pc:picChg>
        <pc:picChg chg="mod">
          <ac:chgData name="Charlotte Craig" userId="4f2c8e6e-a312-4b70-b1bc-77833ec5b151" providerId="ADAL" clId="{5DCBFB59-00BF-4D6A-B675-39B20A21CE50}" dt="2024-08-19T13:21:08.099" v="144" actId="14100"/>
          <ac:picMkLst>
            <pc:docMk/>
            <pc:sldMk cId="397372064" sldId="268"/>
            <ac:picMk id="11" creationId="{49033E6F-CABD-6424-35E9-EBA9209F9954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1:47.450" v="155" actId="2711"/>
        <pc:sldMkLst>
          <pc:docMk/>
          <pc:sldMk cId="4090924009" sldId="269"/>
        </pc:sldMkLst>
        <pc:spChg chg="mod">
          <ac:chgData name="Charlotte Craig" userId="4f2c8e6e-a312-4b70-b1bc-77833ec5b151" providerId="ADAL" clId="{5DCBFB59-00BF-4D6A-B675-39B20A21CE50}" dt="2024-08-19T13:21:33.684" v="152" actId="1076"/>
          <ac:spMkLst>
            <pc:docMk/>
            <pc:sldMk cId="4090924009" sldId="269"/>
            <ac:spMk id="10" creationId="{1B375F16-28A2-40C5-DAC8-AE3F0796E4AF}"/>
          </ac:spMkLst>
        </pc:spChg>
        <pc:spChg chg="mod">
          <ac:chgData name="Charlotte Craig" userId="4f2c8e6e-a312-4b70-b1bc-77833ec5b151" providerId="ADAL" clId="{5DCBFB59-00BF-4D6A-B675-39B20A21CE50}" dt="2024-08-19T13:21:47.450" v="155" actId="2711"/>
          <ac:spMkLst>
            <pc:docMk/>
            <pc:sldMk cId="4090924009" sldId="269"/>
            <ac:spMk id="12" creationId="{7D64D3AC-3B13-C40A-8C80-0869652EA0D5}"/>
          </ac:spMkLst>
        </pc:spChg>
        <pc:picChg chg="del">
          <ac:chgData name="Charlotte Craig" userId="4f2c8e6e-a312-4b70-b1bc-77833ec5b151" providerId="ADAL" clId="{5DCBFB59-00BF-4D6A-B675-39B20A21CE50}" dt="2024-08-19T13:21:22.729" v="148" actId="478"/>
          <ac:picMkLst>
            <pc:docMk/>
            <pc:sldMk cId="4090924009" sldId="269"/>
            <ac:picMk id="5" creationId="{F99C18F0-E5C0-8373-9B1F-0BFA93C6CB9D}"/>
          </ac:picMkLst>
        </pc:picChg>
        <pc:picChg chg="add mod">
          <ac:chgData name="Charlotte Craig" userId="4f2c8e6e-a312-4b70-b1bc-77833ec5b151" providerId="ADAL" clId="{5DCBFB59-00BF-4D6A-B675-39B20A21CE50}" dt="2024-08-19T13:21:23.054" v="149"/>
          <ac:picMkLst>
            <pc:docMk/>
            <pc:sldMk cId="4090924009" sldId="269"/>
            <ac:picMk id="7" creationId="{D4EB2E6A-EB59-97A9-A4A7-7596013572E6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2:28.414" v="169" actId="478"/>
        <pc:sldMkLst>
          <pc:docMk/>
          <pc:sldMk cId="3983607731" sldId="270"/>
        </pc:sldMkLst>
        <pc:spChg chg="mod">
          <ac:chgData name="Charlotte Craig" userId="4f2c8e6e-a312-4b70-b1bc-77833ec5b151" providerId="ADAL" clId="{5DCBFB59-00BF-4D6A-B675-39B20A21CE50}" dt="2024-08-19T13:22:25.459" v="167" actId="1076"/>
          <ac:spMkLst>
            <pc:docMk/>
            <pc:sldMk cId="3983607731" sldId="270"/>
            <ac:spMk id="2" creationId="{3A36F207-6DA6-2265-A448-0BEDA843769F}"/>
          </ac:spMkLst>
        </pc:spChg>
        <pc:spChg chg="del">
          <ac:chgData name="Charlotte Craig" userId="4f2c8e6e-a312-4b70-b1bc-77833ec5b151" providerId="ADAL" clId="{5DCBFB59-00BF-4D6A-B675-39B20A21CE50}" dt="2024-08-19T13:22:01.613" v="158" actId="478"/>
          <ac:spMkLst>
            <pc:docMk/>
            <pc:sldMk cId="3983607731" sldId="270"/>
            <ac:spMk id="5" creationId="{ABD29638-E1E7-7E61-4EE8-792A6F0B6D18}"/>
          </ac:spMkLst>
        </pc:spChg>
        <pc:spChg chg="del">
          <ac:chgData name="Charlotte Craig" userId="4f2c8e6e-a312-4b70-b1bc-77833ec5b151" providerId="ADAL" clId="{5DCBFB59-00BF-4D6A-B675-39B20A21CE50}" dt="2024-08-19T13:22:27.577" v="168" actId="478"/>
          <ac:spMkLst>
            <pc:docMk/>
            <pc:sldMk cId="3983607731" sldId="270"/>
            <ac:spMk id="7" creationId="{CA1C72A1-FE6B-194A-0A43-17041A6783FC}"/>
          </ac:spMkLst>
        </pc:spChg>
        <pc:spChg chg="del">
          <ac:chgData name="Charlotte Craig" userId="4f2c8e6e-a312-4b70-b1bc-77833ec5b151" providerId="ADAL" clId="{5DCBFB59-00BF-4D6A-B675-39B20A21CE50}" dt="2024-08-19T13:22:28.414" v="169" actId="478"/>
          <ac:spMkLst>
            <pc:docMk/>
            <pc:sldMk cId="3983607731" sldId="270"/>
            <ac:spMk id="8" creationId="{5BA613CC-AF9B-CB5C-F55F-F80D891F7677}"/>
          </ac:spMkLst>
        </pc:spChg>
        <pc:spChg chg="mod">
          <ac:chgData name="Charlotte Craig" userId="4f2c8e6e-a312-4b70-b1bc-77833ec5b151" providerId="ADAL" clId="{5DCBFB59-00BF-4D6A-B675-39B20A21CE50}" dt="2024-08-19T13:22:14.641" v="163" actId="1076"/>
          <ac:spMkLst>
            <pc:docMk/>
            <pc:sldMk cId="3983607731" sldId="270"/>
            <ac:spMk id="9" creationId="{909E7CC2-0677-39D5-D27E-01F866F62F9C}"/>
          </ac:spMkLst>
        </pc:spChg>
        <pc:spChg chg="mod">
          <ac:chgData name="Charlotte Craig" userId="4f2c8e6e-a312-4b70-b1bc-77833ec5b151" providerId="ADAL" clId="{5DCBFB59-00BF-4D6A-B675-39B20A21CE50}" dt="2024-08-19T13:22:19.727" v="164" actId="1076"/>
          <ac:spMkLst>
            <pc:docMk/>
            <pc:sldMk cId="3983607731" sldId="270"/>
            <ac:spMk id="10" creationId="{E9C2BD73-6AD5-44E8-21DD-F2D16F77E968}"/>
          </ac:spMkLst>
        </pc:spChg>
        <pc:spChg chg="mod">
          <ac:chgData name="Charlotte Craig" userId="4f2c8e6e-a312-4b70-b1bc-77833ec5b151" providerId="ADAL" clId="{5DCBFB59-00BF-4D6A-B675-39B20A21CE50}" dt="2024-08-19T13:22:22.186" v="165" actId="1076"/>
          <ac:spMkLst>
            <pc:docMk/>
            <pc:sldMk cId="3983607731" sldId="270"/>
            <ac:spMk id="11" creationId="{0DD79984-4738-D47E-AD9D-5E3CF575D048}"/>
          </ac:spMkLst>
        </pc:spChg>
        <pc:picChg chg="del">
          <ac:chgData name="Charlotte Craig" userId="4f2c8e6e-a312-4b70-b1bc-77833ec5b151" providerId="ADAL" clId="{5DCBFB59-00BF-4D6A-B675-39B20A21CE50}" dt="2024-08-19T13:21:58.678" v="156" actId="478"/>
          <ac:picMkLst>
            <pc:docMk/>
            <pc:sldMk cId="3983607731" sldId="270"/>
            <ac:picMk id="4" creationId="{66486AA3-8214-ED3F-5BBE-F3655A2FED07}"/>
          </ac:picMkLst>
        </pc:picChg>
        <pc:picChg chg="add mod">
          <ac:chgData name="Charlotte Craig" userId="4f2c8e6e-a312-4b70-b1bc-77833ec5b151" providerId="ADAL" clId="{5DCBFB59-00BF-4D6A-B675-39B20A21CE50}" dt="2024-08-19T13:21:58.940" v="157"/>
          <ac:picMkLst>
            <pc:docMk/>
            <pc:sldMk cId="3983607731" sldId="270"/>
            <ac:picMk id="14" creationId="{83D7EF1E-F8CF-68E1-B48A-4BB781B98321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3:06.708" v="186" actId="403"/>
        <pc:sldMkLst>
          <pc:docMk/>
          <pc:sldMk cId="2437730913" sldId="271"/>
        </pc:sldMkLst>
        <pc:spChg chg="mod">
          <ac:chgData name="Charlotte Craig" userId="4f2c8e6e-a312-4b70-b1bc-77833ec5b151" providerId="ADAL" clId="{5DCBFB59-00BF-4D6A-B675-39B20A21CE50}" dt="2024-08-19T13:23:04.400" v="185" actId="1076"/>
          <ac:spMkLst>
            <pc:docMk/>
            <pc:sldMk cId="2437730913" sldId="271"/>
            <ac:spMk id="2" creationId="{D0AD9529-6262-BAC0-8F3B-ABEFCD0F1CA0}"/>
          </ac:spMkLst>
        </pc:spChg>
        <pc:spChg chg="mod">
          <ac:chgData name="Charlotte Craig" userId="4f2c8e6e-a312-4b70-b1bc-77833ec5b151" providerId="ADAL" clId="{5DCBFB59-00BF-4D6A-B675-39B20A21CE50}" dt="2024-08-19T13:22:43.231" v="173" actId="2711"/>
          <ac:spMkLst>
            <pc:docMk/>
            <pc:sldMk cId="2437730913" sldId="271"/>
            <ac:spMk id="5" creationId="{506913E5-C1E8-C543-95F6-DBC808D520DA}"/>
          </ac:spMkLst>
        </pc:spChg>
        <pc:spChg chg="del">
          <ac:chgData name="Charlotte Craig" userId="4f2c8e6e-a312-4b70-b1bc-77833ec5b151" providerId="ADAL" clId="{5DCBFB59-00BF-4D6A-B675-39B20A21CE50}" dt="2024-08-19T13:22:53.032" v="177" actId="478"/>
          <ac:spMkLst>
            <pc:docMk/>
            <pc:sldMk cId="2437730913" sldId="271"/>
            <ac:spMk id="7" creationId="{110D14D3-13E6-579D-7515-F0B23403C2A2}"/>
          </ac:spMkLst>
        </pc:spChg>
        <pc:spChg chg="del">
          <ac:chgData name="Charlotte Craig" userId="4f2c8e6e-a312-4b70-b1bc-77833ec5b151" providerId="ADAL" clId="{5DCBFB59-00BF-4D6A-B675-39B20A21CE50}" dt="2024-08-19T13:22:45.399" v="174" actId="478"/>
          <ac:spMkLst>
            <pc:docMk/>
            <pc:sldMk cId="2437730913" sldId="271"/>
            <ac:spMk id="8" creationId="{553CDBF1-F480-4AE2-D5BA-085E5597FBD3}"/>
          </ac:spMkLst>
        </pc:spChg>
        <pc:spChg chg="mod">
          <ac:chgData name="Charlotte Craig" userId="4f2c8e6e-a312-4b70-b1bc-77833ec5b151" providerId="ADAL" clId="{5DCBFB59-00BF-4D6A-B675-39B20A21CE50}" dt="2024-08-19T13:23:06.708" v="186" actId="403"/>
          <ac:spMkLst>
            <pc:docMk/>
            <pc:sldMk cId="2437730913" sldId="271"/>
            <ac:spMk id="9" creationId="{17394D78-4A02-01AF-4D98-4A2CEABE69FA}"/>
          </ac:spMkLst>
        </pc:spChg>
        <pc:picChg chg="del">
          <ac:chgData name="Charlotte Craig" userId="4f2c8e6e-a312-4b70-b1bc-77833ec5b151" providerId="ADAL" clId="{5DCBFB59-00BF-4D6A-B675-39B20A21CE50}" dt="2024-08-19T13:22:36.701" v="170" actId="478"/>
          <ac:picMkLst>
            <pc:docMk/>
            <pc:sldMk cId="2437730913" sldId="271"/>
            <ac:picMk id="4" creationId="{9AB07D12-7D13-0B9A-654B-530FD2AD72C9}"/>
          </ac:picMkLst>
        </pc:picChg>
        <pc:picChg chg="add mod">
          <ac:chgData name="Charlotte Craig" userId="4f2c8e6e-a312-4b70-b1bc-77833ec5b151" providerId="ADAL" clId="{5DCBFB59-00BF-4D6A-B675-39B20A21CE50}" dt="2024-08-19T13:22:37.024" v="171"/>
          <ac:picMkLst>
            <pc:docMk/>
            <pc:sldMk cId="2437730913" sldId="271"/>
            <ac:picMk id="13" creationId="{2D6B6F0C-73E7-CC70-EAA1-A204637F1AFE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3:31.747" v="194" actId="14100"/>
        <pc:sldMkLst>
          <pc:docMk/>
          <pc:sldMk cId="4245772898" sldId="272"/>
        </pc:sldMkLst>
        <pc:spChg chg="del">
          <ac:chgData name="Charlotte Craig" userId="4f2c8e6e-a312-4b70-b1bc-77833ec5b151" providerId="ADAL" clId="{5DCBFB59-00BF-4D6A-B675-39B20A21CE50}" dt="2024-08-19T13:23:14.692" v="189" actId="478"/>
          <ac:spMkLst>
            <pc:docMk/>
            <pc:sldMk cId="4245772898" sldId="272"/>
            <ac:spMk id="4" creationId="{EE08E113-B44C-6D9E-0C91-A5D1F7019568}"/>
          </ac:spMkLst>
        </pc:spChg>
        <pc:spChg chg="del">
          <ac:chgData name="Charlotte Craig" userId="4f2c8e6e-a312-4b70-b1bc-77833ec5b151" providerId="ADAL" clId="{5DCBFB59-00BF-4D6A-B675-39B20A21CE50}" dt="2024-08-19T13:23:16.345" v="190" actId="478"/>
          <ac:spMkLst>
            <pc:docMk/>
            <pc:sldMk cId="4245772898" sldId="272"/>
            <ac:spMk id="5" creationId="{D594410E-6F16-E1B7-5090-82D0EEE0B59A}"/>
          </ac:spMkLst>
        </pc:spChg>
        <pc:spChg chg="mod">
          <ac:chgData name="Charlotte Craig" userId="4f2c8e6e-a312-4b70-b1bc-77833ec5b151" providerId="ADAL" clId="{5DCBFB59-00BF-4D6A-B675-39B20A21CE50}" dt="2024-08-19T13:23:31.747" v="194" actId="14100"/>
          <ac:spMkLst>
            <pc:docMk/>
            <pc:sldMk cId="4245772898" sldId="272"/>
            <ac:spMk id="6" creationId="{73DF3B8B-D4CF-3577-B0F6-59D8898D42A2}"/>
          </ac:spMkLst>
        </pc:spChg>
        <pc:picChg chg="del">
          <ac:chgData name="Charlotte Craig" userId="4f2c8e6e-a312-4b70-b1bc-77833ec5b151" providerId="ADAL" clId="{5DCBFB59-00BF-4D6A-B675-39B20A21CE50}" dt="2024-08-19T13:23:13.024" v="187" actId="478"/>
          <ac:picMkLst>
            <pc:docMk/>
            <pc:sldMk cId="4245772898" sldId="272"/>
            <ac:picMk id="3" creationId="{ADEFBF0C-0929-A17E-EEE6-7879D4149970}"/>
          </ac:picMkLst>
        </pc:picChg>
        <pc:picChg chg="add mod">
          <ac:chgData name="Charlotte Craig" userId="4f2c8e6e-a312-4b70-b1bc-77833ec5b151" providerId="ADAL" clId="{5DCBFB59-00BF-4D6A-B675-39B20A21CE50}" dt="2024-08-19T13:23:13.275" v="188"/>
          <ac:picMkLst>
            <pc:docMk/>
            <pc:sldMk cId="4245772898" sldId="272"/>
            <ac:picMk id="11" creationId="{39D5445F-F981-8603-B46F-D41050FADF70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4:21.180" v="261" actId="2711"/>
        <pc:sldMkLst>
          <pc:docMk/>
          <pc:sldMk cId="3323622420" sldId="273"/>
        </pc:sldMkLst>
        <pc:spChg chg="mod">
          <ac:chgData name="Charlotte Craig" userId="4f2c8e6e-a312-4b70-b1bc-77833ec5b151" providerId="ADAL" clId="{5DCBFB59-00BF-4D6A-B675-39B20A21CE50}" dt="2024-08-19T13:24:21.180" v="261" actId="2711"/>
          <ac:spMkLst>
            <pc:docMk/>
            <pc:sldMk cId="3323622420" sldId="273"/>
            <ac:spMk id="8" creationId="{CCAA00F6-6E3A-8532-975E-DDC77F9261DC}"/>
          </ac:spMkLst>
        </pc:spChg>
        <pc:spChg chg="mod">
          <ac:chgData name="Charlotte Craig" userId="4f2c8e6e-a312-4b70-b1bc-77833ec5b151" providerId="ADAL" clId="{5DCBFB59-00BF-4D6A-B675-39B20A21CE50}" dt="2024-08-19T13:24:14.884" v="259" actId="404"/>
          <ac:spMkLst>
            <pc:docMk/>
            <pc:sldMk cId="3323622420" sldId="273"/>
            <ac:spMk id="9" creationId="{8C3696B2-8C31-6D6F-25CE-DA94161D1CBE}"/>
          </ac:spMkLst>
        </pc:spChg>
        <pc:picChg chg="del">
          <ac:chgData name="Charlotte Craig" userId="4f2c8e6e-a312-4b70-b1bc-77833ec5b151" providerId="ADAL" clId="{5DCBFB59-00BF-4D6A-B675-39B20A21CE50}" dt="2024-08-19T13:23:35.902" v="195" actId="478"/>
          <ac:picMkLst>
            <pc:docMk/>
            <pc:sldMk cId="3323622420" sldId="273"/>
            <ac:picMk id="4" creationId="{343ECB3B-1618-22AC-461D-E4550C2D3251}"/>
          </ac:picMkLst>
        </pc:picChg>
        <pc:picChg chg="add mod">
          <ac:chgData name="Charlotte Craig" userId="4f2c8e6e-a312-4b70-b1bc-77833ec5b151" providerId="ADAL" clId="{5DCBFB59-00BF-4D6A-B675-39B20A21CE50}" dt="2024-08-19T13:23:36.203" v="196"/>
          <ac:picMkLst>
            <pc:docMk/>
            <pc:sldMk cId="3323622420" sldId="273"/>
            <ac:picMk id="10" creationId="{29D42A16-2A76-2FC2-3F3D-0F3EFA558D1A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4:55.684" v="269" actId="1076"/>
        <pc:sldMkLst>
          <pc:docMk/>
          <pc:sldMk cId="1440113973" sldId="274"/>
        </pc:sldMkLst>
        <pc:spChg chg="mod">
          <ac:chgData name="Charlotte Craig" userId="4f2c8e6e-a312-4b70-b1bc-77833ec5b151" providerId="ADAL" clId="{5DCBFB59-00BF-4D6A-B675-39B20A21CE50}" dt="2024-08-19T13:24:43.419" v="266" actId="1076"/>
          <ac:spMkLst>
            <pc:docMk/>
            <pc:sldMk cId="1440113973" sldId="274"/>
            <ac:spMk id="7" creationId="{829C6E67-7E61-6EBA-F169-775108E813F2}"/>
          </ac:spMkLst>
        </pc:spChg>
        <pc:spChg chg="mod">
          <ac:chgData name="Charlotte Craig" userId="4f2c8e6e-a312-4b70-b1bc-77833ec5b151" providerId="ADAL" clId="{5DCBFB59-00BF-4D6A-B675-39B20A21CE50}" dt="2024-08-19T13:24:53.057" v="268" actId="2711"/>
          <ac:spMkLst>
            <pc:docMk/>
            <pc:sldMk cId="1440113973" sldId="274"/>
            <ac:spMk id="8" creationId="{2CF5706F-A63A-C4A6-64BF-42E91C40C2CD}"/>
          </ac:spMkLst>
        </pc:spChg>
        <pc:picChg chg="del">
          <ac:chgData name="Charlotte Craig" userId="4f2c8e6e-a312-4b70-b1bc-77833ec5b151" providerId="ADAL" clId="{5DCBFB59-00BF-4D6A-B675-39B20A21CE50}" dt="2024-08-19T13:24:29.311" v="262" actId="478"/>
          <ac:picMkLst>
            <pc:docMk/>
            <pc:sldMk cId="1440113973" sldId="274"/>
            <ac:picMk id="4" creationId="{AD7B2024-A1F6-5B91-3B8F-B2D07CA7BBB8}"/>
          </ac:picMkLst>
        </pc:picChg>
        <pc:picChg chg="mod">
          <ac:chgData name="Charlotte Craig" userId="4f2c8e6e-a312-4b70-b1bc-77833ec5b151" providerId="ADAL" clId="{5DCBFB59-00BF-4D6A-B675-39B20A21CE50}" dt="2024-08-19T13:24:55.684" v="269" actId="1076"/>
          <ac:picMkLst>
            <pc:docMk/>
            <pc:sldMk cId="1440113973" sldId="274"/>
            <ac:picMk id="10" creationId="{BEFC7B93-4818-6CCA-9E1C-01349A10A084}"/>
          </ac:picMkLst>
        </pc:picChg>
        <pc:picChg chg="add mod">
          <ac:chgData name="Charlotte Craig" userId="4f2c8e6e-a312-4b70-b1bc-77833ec5b151" providerId="ADAL" clId="{5DCBFB59-00BF-4D6A-B675-39B20A21CE50}" dt="2024-08-19T13:24:29.426" v="263"/>
          <ac:picMkLst>
            <pc:docMk/>
            <pc:sldMk cId="1440113973" sldId="274"/>
            <ac:picMk id="11" creationId="{1EA5C22F-899B-9FD2-4DC1-C0EEF41332CC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7:56.734" v="361" actId="14100"/>
        <pc:sldMkLst>
          <pc:docMk/>
          <pc:sldMk cId="3813153448" sldId="275"/>
        </pc:sldMkLst>
        <pc:spChg chg="mod">
          <ac:chgData name="Charlotte Craig" userId="4f2c8e6e-a312-4b70-b1bc-77833ec5b151" providerId="ADAL" clId="{5DCBFB59-00BF-4D6A-B675-39B20A21CE50}" dt="2024-08-19T13:27:43.764" v="356" actId="1076"/>
          <ac:spMkLst>
            <pc:docMk/>
            <pc:sldMk cId="3813153448" sldId="275"/>
            <ac:spMk id="2" creationId="{2358FB5B-91F8-D474-3B53-734752A18EEE}"/>
          </ac:spMkLst>
        </pc:spChg>
        <pc:spChg chg="mod">
          <ac:chgData name="Charlotte Craig" userId="4f2c8e6e-a312-4b70-b1bc-77833ec5b151" providerId="ADAL" clId="{5DCBFB59-00BF-4D6A-B675-39B20A21CE50}" dt="2024-08-19T13:25:27.325" v="305" actId="20577"/>
          <ac:spMkLst>
            <pc:docMk/>
            <pc:sldMk cId="3813153448" sldId="275"/>
            <ac:spMk id="7" creationId="{3BAEC0EC-3D2C-D26D-FD25-595C4826634E}"/>
          </ac:spMkLst>
        </pc:spChg>
        <pc:spChg chg="mod">
          <ac:chgData name="Charlotte Craig" userId="4f2c8e6e-a312-4b70-b1bc-77833ec5b151" providerId="ADAL" clId="{5DCBFB59-00BF-4D6A-B675-39B20A21CE50}" dt="2024-08-19T13:27:56.734" v="361" actId="14100"/>
          <ac:spMkLst>
            <pc:docMk/>
            <pc:sldMk cId="3813153448" sldId="275"/>
            <ac:spMk id="10" creationId="{D8921A23-C40A-F1FA-AF94-AB96BF856B0D}"/>
          </ac:spMkLst>
        </pc:spChg>
        <pc:spChg chg="del mod">
          <ac:chgData name="Charlotte Craig" userId="4f2c8e6e-a312-4b70-b1bc-77833ec5b151" providerId="ADAL" clId="{5DCBFB59-00BF-4D6A-B675-39B20A21CE50}" dt="2024-08-19T13:26:49.597" v="331" actId="478"/>
          <ac:spMkLst>
            <pc:docMk/>
            <pc:sldMk cId="3813153448" sldId="275"/>
            <ac:spMk id="13" creationId="{048D1E34-BD9A-3356-251B-7ADA66CA2C85}"/>
          </ac:spMkLst>
        </pc:spChg>
        <pc:spChg chg="del mod">
          <ac:chgData name="Charlotte Craig" userId="4f2c8e6e-a312-4b70-b1bc-77833ec5b151" providerId="ADAL" clId="{5DCBFB59-00BF-4D6A-B675-39B20A21CE50}" dt="2024-08-19T13:27:14.017" v="340" actId="478"/>
          <ac:spMkLst>
            <pc:docMk/>
            <pc:sldMk cId="3813153448" sldId="275"/>
            <ac:spMk id="16" creationId="{96AD0348-A103-9262-6BD2-7A9548FF304C}"/>
          </ac:spMkLst>
        </pc:spChg>
        <pc:spChg chg="del mod">
          <ac:chgData name="Charlotte Craig" userId="4f2c8e6e-a312-4b70-b1bc-77833ec5b151" providerId="ADAL" clId="{5DCBFB59-00BF-4D6A-B675-39B20A21CE50}" dt="2024-08-19T13:26:33.304" v="323" actId="478"/>
          <ac:spMkLst>
            <pc:docMk/>
            <pc:sldMk cId="3813153448" sldId="275"/>
            <ac:spMk id="19" creationId="{E56FEA12-3923-E741-2456-1EFC519010FB}"/>
          </ac:spMkLst>
        </pc:spChg>
        <pc:spChg chg="del mod">
          <ac:chgData name="Charlotte Craig" userId="4f2c8e6e-a312-4b70-b1bc-77833ec5b151" providerId="ADAL" clId="{5DCBFB59-00BF-4D6A-B675-39B20A21CE50}" dt="2024-08-19T13:26:55.822" v="333" actId="478"/>
          <ac:spMkLst>
            <pc:docMk/>
            <pc:sldMk cId="3813153448" sldId="275"/>
            <ac:spMk id="22" creationId="{B161ACE0-3125-3FA0-B543-033BF27C850B}"/>
          </ac:spMkLst>
        </pc:spChg>
        <pc:spChg chg="del mod">
          <ac:chgData name="Charlotte Craig" userId="4f2c8e6e-a312-4b70-b1bc-77833ec5b151" providerId="ADAL" clId="{5DCBFB59-00BF-4D6A-B675-39B20A21CE50}" dt="2024-08-19T13:27:23.464" v="345" actId="478"/>
          <ac:spMkLst>
            <pc:docMk/>
            <pc:sldMk cId="3813153448" sldId="275"/>
            <ac:spMk id="25" creationId="{98D51E71-8603-7B97-BCC4-830B0EFBF6C5}"/>
          </ac:spMkLst>
        </pc:spChg>
        <pc:spChg chg="del mod">
          <ac:chgData name="Charlotte Craig" userId="4f2c8e6e-a312-4b70-b1bc-77833ec5b151" providerId="ADAL" clId="{5DCBFB59-00BF-4D6A-B675-39B20A21CE50}" dt="2024-08-19T13:26:42.030" v="327" actId="478"/>
          <ac:spMkLst>
            <pc:docMk/>
            <pc:sldMk cId="3813153448" sldId="275"/>
            <ac:spMk id="29" creationId="{BDF9F597-07C0-8F90-1577-AA0E07AB85D7}"/>
          </ac:spMkLst>
        </pc:spChg>
        <pc:spChg chg="del mod">
          <ac:chgData name="Charlotte Craig" userId="4f2c8e6e-a312-4b70-b1bc-77833ec5b151" providerId="ADAL" clId="{5DCBFB59-00BF-4D6A-B675-39B20A21CE50}" dt="2024-08-19T13:27:04.761" v="336" actId="478"/>
          <ac:spMkLst>
            <pc:docMk/>
            <pc:sldMk cId="3813153448" sldId="275"/>
            <ac:spMk id="32" creationId="{A692608D-C764-6DED-E3B8-539A1DF3349A}"/>
          </ac:spMkLst>
        </pc:spChg>
        <pc:picChg chg="del">
          <ac:chgData name="Charlotte Craig" userId="4f2c8e6e-a312-4b70-b1bc-77833ec5b151" providerId="ADAL" clId="{5DCBFB59-00BF-4D6A-B675-39B20A21CE50}" dt="2024-08-19T13:25:00.397" v="270" actId="478"/>
          <ac:picMkLst>
            <pc:docMk/>
            <pc:sldMk cId="3813153448" sldId="275"/>
            <ac:picMk id="4" creationId="{291648F4-97FB-1BD2-DF80-CFCA4B97C845}"/>
          </ac:picMkLst>
        </pc:picChg>
        <pc:picChg chg="del mod">
          <ac:chgData name="Charlotte Craig" userId="4f2c8e6e-a312-4b70-b1bc-77833ec5b151" providerId="ADAL" clId="{5DCBFB59-00BF-4D6A-B675-39B20A21CE50}" dt="2024-08-19T13:26:14.165" v="311" actId="478"/>
          <ac:picMkLst>
            <pc:docMk/>
            <pc:sldMk cId="3813153448" sldId="275"/>
            <ac:picMk id="9" creationId="{657703D3-5FBF-80E9-ED68-2EA3FA3B4E36}"/>
          </ac:picMkLst>
        </pc:picChg>
        <pc:picChg chg="add mod">
          <ac:chgData name="Charlotte Craig" userId="4f2c8e6e-a312-4b70-b1bc-77833ec5b151" providerId="ADAL" clId="{5DCBFB59-00BF-4D6A-B675-39B20A21CE50}" dt="2024-08-19T13:25:00.668" v="271"/>
          <ac:picMkLst>
            <pc:docMk/>
            <pc:sldMk cId="3813153448" sldId="275"/>
            <ac:picMk id="11" creationId="{D3E72359-B1FC-9A56-BE95-F767ACBAF7F7}"/>
          </ac:picMkLst>
        </pc:picChg>
        <pc:picChg chg="del mod">
          <ac:chgData name="Charlotte Craig" userId="4f2c8e6e-a312-4b70-b1bc-77833ec5b151" providerId="ADAL" clId="{5DCBFB59-00BF-4D6A-B675-39B20A21CE50}" dt="2024-08-19T13:26:19.352" v="318" actId="478"/>
          <ac:picMkLst>
            <pc:docMk/>
            <pc:sldMk cId="3813153448" sldId="275"/>
            <ac:picMk id="12" creationId="{DC9C2060-7946-AA22-C01F-2B15753ECE95}"/>
          </ac:picMkLst>
        </pc:picChg>
        <pc:picChg chg="del mod">
          <ac:chgData name="Charlotte Craig" userId="4f2c8e6e-a312-4b70-b1bc-77833ec5b151" providerId="ADAL" clId="{5DCBFB59-00BF-4D6A-B675-39B20A21CE50}" dt="2024-08-19T13:26:18.621" v="317" actId="478"/>
          <ac:picMkLst>
            <pc:docMk/>
            <pc:sldMk cId="3813153448" sldId="275"/>
            <ac:picMk id="15" creationId="{E80E7682-C9E4-4B85-9748-3C2F843465B8}"/>
          </ac:picMkLst>
        </pc:picChg>
        <pc:picChg chg="del mod">
          <ac:chgData name="Charlotte Craig" userId="4f2c8e6e-a312-4b70-b1bc-77833ec5b151" providerId="ADAL" clId="{5DCBFB59-00BF-4D6A-B675-39B20A21CE50}" dt="2024-08-19T13:26:15.264" v="312" actId="478"/>
          <ac:picMkLst>
            <pc:docMk/>
            <pc:sldMk cId="3813153448" sldId="275"/>
            <ac:picMk id="18" creationId="{0124997C-9407-0FB0-C19F-07D698277F0A}"/>
          </ac:picMkLst>
        </pc:picChg>
        <pc:picChg chg="del mod">
          <ac:chgData name="Charlotte Craig" userId="4f2c8e6e-a312-4b70-b1bc-77833ec5b151" providerId="ADAL" clId="{5DCBFB59-00BF-4D6A-B675-39B20A21CE50}" dt="2024-08-19T13:26:20.051" v="319" actId="478"/>
          <ac:picMkLst>
            <pc:docMk/>
            <pc:sldMk cId="3813153448" sldId="275"/>
            <ac:picMk id="21" creationId="{D1675FF8-5EAA-F436-8DD8-6FBB206806C6}"/>
          </ac:picMkLst>
        </pc:picChg>
        <pc:picChg chg="del mod">
          <ac:chgData name="Charlotte Craig" userId="4f2c8e6e-a312-4b70-b1bc-77833ec5b151" providerId="ADAL" clId="{5DCBFB59-00BF-4D6A-B675-39B20A21CE50}" dt="2024-08-19T13:26:17.942" v="316" actId="478"/>
          <ac:picMkLst>
            <pc:docMk/>
            <pc:sldMk cId="3813153448" sldId="275"/>
            <ac:picMk id="24" creationId="{C61A5562-6DA6-9938-8001-035A892663C6}"/>
          </ac:picMkLst>
        </pc:picChg>
        <pc:picChg chg="del mod">
          <ac:chgData name="Charlotte Craig" userId="4f2c8e6e-a312-4b70-b1bc-77833ec5b151" providerId="ADAL" clId="{5DCBFB59-00BF-4D6A-B675-39B20A21CE50}" dt="2024-08-19T13:26:16.156" v="314" actId="478"/>
          <ac:picMkLst>
            <pc:docMk/>
            <pc:sldMk cId="3813153448" sldId="275"/>
            <ac:picMk id="31" creationId="{26CC57ED-B418-877C-1B7F-FE551A190374}"/>
          </ac:picMkLst>
        </pc:picChg>
        <pc:picChg chg="del mod">
          <ac:chgData name="Charlotte Craig" userId="4f2c8e6e-a312-4b70-b1bc-77833ec5b151" providerId="ADAL" clId="{5DCBFB59-00BF-4D6A-B675-39B20A21CE50}" dt="2024-08-19T13:26:16.979" v="315" actId="478"/>
          <ac:picMkLst>
            <pc:docMk/>
            <pc:sldMk cId="3813153448" sldId="275"/>
            <ac:picMk id="34" creationId="{B2150317-AD41-07DF-2E4F-4E0947B66042}"/>
          </ac:picMkLst>
        </pc:picChg>
        <pc:picChg chg="del mod">
          <ac:chgData name="Charlotte Craig" userId="4f2c8e6e-a312-4b70-b1bc-77833ec5b151" providerId="ADAL" clId="{5DCBFB59-00BF-4D6A-B675-39B20A21CE50}" dt="2024-08-19T13:26:15.690" v="313" actId="478"/>
          <ac:picMkLst>
            <pc:docMk/>
            <pc:sldMk cId="3813153448" sldId="275"/>
            <ac:picMk id="2050" creationId="{198F7136-98C0-EB11-AFA1-7FD83DCA6283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8:35.796" v="375" actId="2711"/>
        <pc:sldMkLst>
          <pc:docMk/>
          <pc:sldMk cId="2739555543" sldId="276"/>
        </pc:sldMkLst>
        <pc:spChg chg="del">
          <ac:chgData name="Charlotte Craig" userId="4f2c8e6e-a312-4b70-b1bc-77833ec5b151" providerId="ADAL" clId="{5DCBFB59-00BF-4D6A-B675-39B20A21CE50}" dt="2024-08-19T13:28:05.813" v="365" actId="478"/>
          <ac:spMkLst>
            <pc:docMk/>
            <pc:sldMk cId="2739555543" sldId="276"/>
            <ac:spMk id="6" creationId="{280E569A-684B-D37F-07D5-19148D49DCC3}"/>
          </ac:spMkLst>
        </pc:spChg>
        <pc:spChg chg="del">
          <ac:chgData name="Charlotte Craig" userId="4f2c8e6e-a312-4b70-b1bc-77833ec5b151" providerId="ADAL" clId="{5DCBFB59-00BF-4D6A-B675-39B20A21CE50}" dt="2024-08-19T13:28:30.952" v="374" actId="478"/>
          <ac:spMkLst>
            <pc:docMk/>
            <pc:sldMk cId="2739555543" sldId="276"/>
            <ac:spMk id="7" creationId="{E77E97C3-7D07-95A1-84B8-DAB6CFDD881C}"/>
          </ac:spMkLst>
        </pc:spChg>
        <pc:spChg chg="del">
          <ac:chgData name="Charlotte Craig" userId="4f2c8e6e-a312-4b70-b1bc-77833ec5b151" providerId="ADAL" clId="{5DCBFB59-00BF-4D6A-B675-39B20A21CE50}" dt="2024-08-19T13:28:05.274" v="364" actId="478"/>
          <ac:spMkLst>
            <pc:docMk/>
            <pc:sldMk cId="2739555543" sldId="276"/>
            <ac:spMk id="8" creationId="{01A45618-18F5-27FC-B843-62EF7B432DA5}"/>
          </ac:spMkLst>
        </pc:spChg>
        <pc:spChg chg="mod">
          <ac:chgData name="Charlotte Craig" userId="4f2c8e6e-a312-4b70-b1bc-77833ec5b151" providerId="ADAL" clId="{5DCBFB59-00BF-4D6A-B675-39B20A21CE50}" dt="2024-08-19T13:28:27.291" v="372" actId="1076"/>
          <ac:spMkLst>
            <pc:docMk/>
            <pc:sldMk cId="2739555543" sldId="276"/>
            <ac:spMk id="10" creationId="{94C0EB98-FA16-D467-6774-974BAA233EDE}"/>
          </ac:spMkLst>
        </pc:spChg>
        <pc:spChg chg="mod">
          <ac:chgData name="Charlotte Craig" userId="4f2c8e6e-a312-4b70-b1bc-77833ec5b151" providerId="ADAL" clId="{5DCBFB59-00BF-4D6A-B675-39B20A21CE50}" dt="2024-08-19T13:28:35.796" v="375" actId="2711"/>
          <ac:spMkLst>
            <pc:docMk/>
            <pc:sldMk cId="2739555543" sldId="276"/>
            <ac:spMk id="11" creationId="{CD956E6D-D5E9-5B29-6E78-E3C70672B5F4}"/>
          </ac:spMkLst>
        </pc:spChg>
        <pc:picChg chg="del">
          <ac:chgData name="Charlotte Craig" userId="4f2c8e6e-a312-4b70-b1bc-77833ec5b151" providerId="ADAL" clId="{5DCBFB59-00BF-4D6A-B675-39B20A21CE50}" dt="2024-08-19T13:28:03.429" v="362" actId="478"/>
          <ac:picMkLst>
            <pc:docMk/>
            <pc:sldMk cId="2739555543" sldId="276"/>
            <ac:picMk id="4" creationId="{67416AB8-8ED1-F567-2D77-5F1C2D08AEF9}"/>
          </ac:picMkLst>
        </pc:picChg>
        <pc:picChg chg="add mod">
          <ac:chgData name="Charlotte Craig" userId="4f2c8e6e-a312-4b70-b1bc-77833ec5b151" providerId="ADAL" clId="{5DCBFB59-00BF-4D6A-B675-39B20A21CE50}" dt="2024-08-19T13:28:03.686" v="363"/>
          <ac:picMkLst>
            <pc:docMk/>
            <pc:sldMk cId="2739555543" sldId="276"/>
            <ac:picMk id="13" creationId="{8AF9BEC6-B2C9-0C7B-5BF7-3CAA6F819599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9:03.963" v="384" actId="1076"/>
        <pc:sldMkLst>
          <pc:docMk/>
          <pc:sldMk cId="3869542504" sldId="277"/>
        </pc:sldMkLst>
        <pc:spChg chg="mod">
          <ac:chgData name="Charlotte Craig" userId="4f2c8e6e-a312-4b70-b1bc-77833ec5b151" providerId="ADAL" clId="{5DCBFB59-00BF-4D6A-B675-39B20A21CE50}" dt="2024-08-19T13:28:52.462" v="381" actId="404"/>
          <ac:spMkLst>
            <pc:docMk/>
            <pc:sldMk cId="3869542504" sldId="277"/>
            <ac:spMk id="4" creationId="{FFC28A31-925A-3508-AFDD-2B2A97AD8EC8}"/>
          </ac:spMkLst>
        </pc:spChg>
        <pc:spChg chg="del">
          <ac:chgData name="Charlotte Craig" userId="4f2c8e6e-a312-4b70-b1bc-77833ec5b151" providerId="ADAL" clId="{5DCBFB59-00BF-4D6A-B675-39B20A21CE50}" dt="2024-08-19T13:28:45.019" v="378" actId="478"/>
          <ac:spMkLst>
            <pc:docMk/>
            <pc:sldMk cId="3869542504" sldId="277"/>
            <ac:spMk id="5" creationId="{908BF549-974F-9F39-4112-09B3D589B57E}"/>
          </ac:spMkLst>
        </pc:spChg>
        <pc:spChg chg="mod">
          <ac:chgData name="Charlotte Craig" userId="4f2c8e6e-a312-4b70-b1bc-77833ec5b151" providerId="ADAL" clId="{5DCBFB59-00BF-4D6A-B675-39B20A21CE50}" dt="2024-08-19T13:29:03.963" v="384" actId="1076"/>
          <ac:spMkLst>
            <pc:docMk/>
            <pc:sldMk cId="3869542504" sldId="277"/>
            <ac:spMk id="8" creationId="{E09BADC9-5418-E642-3F07-90E9449AC04C}"/>
          </ac:spMkLst>
        </pc:spChg>
        <pc:picChg chg="del">
          <ac:chgData name="Charlotte Craig" userId="4f2c8e6e-a312-4b70-b1bc-77833ec5b151" providerId="ADAL" clId="{5DCBFB59-00BF-4D6A-B675-39B20A21CE50}" dt="2024-08-19T13:28:41.919" v="376" actId="478"/>
          <ac:picMkLst>
            <pc:docMk/>
            <pc:sldMk cId="3869542504" sldId="277"/>
            <ac:picMk id="3" creationId="{AC3DC724-4E68-0614-CD60-B88AA3C355AE}"/>
          </ac:picMkLst>
        </pc:picChg>
        <pc:picChg chg="add mod">
          <ac:chgData name="Charlotte Craig" userId="4f2c8e6e-a312-4b70-b1bc-77833ec5b151" providerId="ADAL" clId="{5DCBFB59-00BF-4D6A-B675-39B20A21CE50}" dt="2024-08-19T13:28:42.151" v="377"/>
          <ac:picMkLst>
            <pc:docMk/>
            <pc:sldMk cId="3869542504" sldId="277"/>
            <ac:picMk id="12" creationId="{AF8DB824-3664-95DC-F7F8-C4403909516B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9:28.522" v="393" actId="478"/>
        <pc:sldMkLst>
          <pc:docMk/>
          <pc:sldMk cId="3399059308" sldId="278"/>
        </pc:sldMkLst>
        <pc:spChg chg="mod">
          <ac:chgData name="Charlotte Craig" userId="4f2c8e6e-a312-4b70-b1bc-77833ec5b151" providerId="ADAL" clId="{5DCBFB59-00BF-4D6A-B675-39B20A21CE50}" dt="2024-08-19T13:29:20.348" v="390" actId="1076"/>
          <ac:spMkLst>
            <pc:docMk/>
            <pc:sldMk cId="3399059308" sldId="278"/>
            <ac:spMk id="5" creationId="{D577D01C-20AB-7EF4-EFD4-9B5AFCD17079}"/>
          </ac:spMkLst>
        </pc:spChg>
        <pc:spChg chg="del">
          <ac:chgData name="Charlotte Craig" userId="4f2c8e6e-a312-4b70-b1bc-77833ec5b151" providerId="ADAL" clId="{5DCBFB59-00BF-4D6A-B675-39B20A21CE50}" dt="2024-08-19T13:29:28.522" v="393" actId="478"/>
          <ac:spMkLst>
            <pc:docMk/>
            <pc:sldMk cId="3399059308" sldId="278"/>
            <ac:spMk id="8" creationId="{1FD8896A-3171-C53C-2735-B6DF1D103A69}"/>
          </ac:spMkLst>
        </pc:spChg>
        <pc:spChg chg="mod">
          <ac:chgData name="Charlotte Craig" userId="4f2c8e6e-a312-4b70-b1bc-77833ec5b151" providerId="ADAL" clId="{5DCBFB59-00BF-4D6A-B675-39B20A21CE50}" dt="2024-08-19T13:29:26.727" v="392" actId="404"/>
          <ac:spMkLst>
            <pc:docMk/>
            <pc:sldMk cId="3399059308" sldId="278"/>
            <ac:spMk id="11" creationId="{0CF065B0-5687-FA1C-6E5D-A7CCCC93175E}"/>
          </ac:spMkLst>
        </pc:spChg>
        <pc:picChg chg="del">
          <ac:chgData name="Charlotte Craig" userId="4f2c8e6e-a312-4b70-b1bc-77833ec5b151" providerId="ADAL" clId="{5DCBFB59-00BF-4D6A-B675-39B20A21CE50}" dt="2024-08-19T13:29:08.787" v="385" actId="478"/>
          <ac:picMkLst>
            <pc:docMk/>
            <pc:sldMk cId="3399059308" sldId="278"/>
            <ac:picMk id="3" creationId="{AF506476-6E7A-D4C0-8010-114A2F256545}"/>
          </ac:picMkLst>
        </pc:picChg>
        <pc:picChg chg="add mod">
          <ac:chgData name="Charlotte Craig" userId="4f2c8e6e-a312-4b70-b1bc-77833ec5b151" providerId="ADAL" clId="{5DCBFB59-00BF-4D6A-B675-39B20A21CE50}" dt="2024-08-19T13:29:08.930" v="386"/>
          <ac:picMkLst>
            <pc:docMk/>
            <pc:sldMk cId="3399059308" sldId="278"/>
            <ac:picMk id="14" creationId="{8F6CCEF6-6644-07E0-4845-51E092FE4B76}"/>
          </ac:picMkLst>
        </pc:picChg>
      </pc:sldChg>
      <pc:sldChg chg="addSp delSp modSp mod">
        <pc:chgData name="Charlotte Craig" userId="4f2c8e6e-a312-4b70-b1bc-77833ec5b151" providerId="ADAL" clId="{5DCBFB59-00BF-4D6A-B675-39B20A21CE50}" dt="2024-08-19T13:29:58.804" v="403" actId="1076"/>
        <pc:sldMkLst>
          <pc:docMk/>
          <pc:sldMk cId="2703979837" sldId="279"/>
        </pc:sldMkLst>
        <pc:spChg chg="mod">
          <ac:chgData name="Charlotte Craig" userId="4f2c8e6e-a312-4b70-b1bc-77833ec5b151" providerId="ADAL" clId="{5DCBFB59-00BF-4D6A-B675-39B20A21CE50}" dt="2024-08-19T13:29:58.804" v="403" actId="1076"/>
          <ac:spMkLst>
            <pc:docMk/>
            <pc:sldMk cId="2703979837" sldId="279"/>
            <ac:spMk id="3" creationId="{A353FF6A-0BD6-3BA5-3CB8-74F8D6A0364C}"/>
          </ac:spMkLst>
        </pc:spChg>
        <pc:spChg chg="del">
          <ac:chgData name="Charlotte Craig" userId="4f2c8e6e-a312-4b70-b1bc-77833ec5b151" providerId="ADAL" clId="{5DCBFB59-00BF-4D6A-B675-39B20A21CE50}" dt="2024-08-19T13:29:39.701" v="398" actId="478"/>
          <ac:spMkLst>
            <pc:docMk/>
            <pc:sldMk cId="2703979837" sldId="279"/>
            <ac:spMk id="6" creationId="{31E3C177-E744-A01B-0FF8-032B02DCCB3B}"/>
          </ac:spMkLst>
        </pc:spChg>
        <pc:spChg chg="del">
          <ac:chgData name="Charlotte Craig" userId="4f2c8e6e-a312-4b70-b1bc-77833ec5b151" providerId="ADAL" clId="{5DCBFB59-00BF-4D6A-B675-39B20A21CE50}" dt="2024-08-19T13:29:38.681" v="397" actId="478"/>
          <ac:spMkLst>
            <pc:docMk/>
            <pc:sldMk cId="2703979837" sldId="279"/>
            <ac:spMk id="7" creationId="{FDA60DD2-C3E9-1684-60ED-DDA6C099FB17}"/>
          </ac:spMkLst>
        </pc:spChg>
        <pc:spChg chg="del">
          <ac:chgData name="Charlotte Craig" userId="4f2c8e6e-a312-4b70-b1bc-77833ec5b151" providerId="ADAL" clId="{5DCBFB59-00BF-4D6A-B675-39B20A21CE50}" dt="2024-08-19T13:29:38.166" v="396" actId="478"/>
          <ac:spMkLst>
            <pc:docMk/>
            <pc:sldMk cId="2703979837" sldId="279"/>
            <ac:spMk id="8" creationId="{9A1D2ACE-1171-D36A-0DA2-8D6E11EB69CC}"/>
          </ac:spMkLst>
        </pc:spChg>
        <pc:spChg chg="mod">
          <ac:chgData name="Charlotte Craig" userId="4f2c8e6e-a312-4b70-b1bc-77833ec5b151" providerId="ADAL" clId="{5DCBFB59-00BF-4D6A-B675-39B20A21CE50}" dt="2024-08-19T13:29:53.498" v="402" actId="404"/>
          <ac:spMkLst>
            <pc:docMk/>
            <pc:sldMk cId="2703979837" sldId="279"/>
            <ac:spMk id="9" creationId="{C7EB6B84-7964-59F4-0287-7D1A561F0556}"/>
          </ac:spMkLst>
        </pc:spChg>
        <pc:picChg chg="del">
          <ac:chgData name="Charlotte Craig" userId="4f2c8e6e-a312-4b70-b1bc-77833ec5b151" providerId="ADAL" clId="{5DCBFB59-00BF-4D6A-B675-39B20A21CE50}" dt="2024-08-19T13:29:35.047" v="394" actId="478"/>
          <ac:picMkLst>
            <pc:docMk/>
            <pc:sldMk cId="2703979837" sldId="279"/>
            <ac:picMk id="4" creationId="{6BF70DEC-9E65-8017-A507-0C50BE567BB9}"/>
          </ac:picMkLst>
        </pc:picChg>
        <pc:picChg chg="add mod">
          <ac:chgData name="Charlotte Craig" userId="4f2c8e6e-a312-4b70-b1bc-77833ec5b151" providerId="ADAL" clId="{5DCBFB59-00BF-4D6A-B675-39B20A21CE50}" dt="2024-08-19T13:29:35.157" v="395"/>
          <ac:picMkLst>
            <pc:docMk/>
            <pc:sldMk cId="2703979837" sldId="279"/>
            <ac:picMk id="13" creationId="{A6D06261-7DE5-56A9-A6B4-0087F6A55317}"/>
          </ac:picMkLst>
        </pc:picChg>
      </pc:sldChg>
      <pc:sldChg chg="addSp modSp mod">
        <pc:chgData name="Charlotte Craig" userId="4f2c8e6e-a312-4b70-b1bc-77833ec5b151" providerId="ADAL" clId="{5DCBFB59-00BF-4D6A-B675-39B20A21CE50}" dt="2024-08-19T13:31:00.141" v="417" actId="2711"/>
        <pc:sldMkLst>
          <pc:docMk/>
          <pc:sldMk cId="2618448989" sldId="280"/>
        </pc:sldMkLst>
        <pc:spChg chg="mod">
          <ac:chgData name="Charlotte Craig" userId="4f2c8e6e-a312-4b70-b1bc-77833ec5b151" providerId="ADAL" clId="{5DCBFB59-00BF-4D6A-B675-39B20A21CE50}" dt="2024-08-19T13:30:16.115" v="407" actId="1076"/>
          <ac:spMkLst>
            <pc:docMk/>
            <pc:sldMk cId="2618448989" sldId="280"/>
            <ac:spMk id="5" creationId="{BE2F3EF8-96AD-31FF-C32D-8EA08304A008}"/>
          </ac:spMkLst>
        </pc:spChg>
        <pc:spChg chg="mod">
          <ac:chgData name="Charlotte Craig" userId="4f2c8e6e-a312-4b70-b1bc-77833ec5b151" providerId="ADAL" clId="{5DCBFB59-00BF-4D6A-B675-39B20A21CE50}" dt="2024-08-19T13:30:39.184" v="411" actId="1076"/>
          <ac:spMkLst>
            <pc:docMk/>
            <pc:sldMk cId="2618448989" sldId="280"/>
            <ac:spMk id="6" creationId="{1B567FE7-6302-2C2E-B19E-0FC7B89A9937}"/>
          </ac:spMkLst>
        </pc:spChg>
        <pc:spChg chg="mod">
          <ac:chgData name="Charlotte Craig" userId="4f2c8e6e-a312-4b70-b1bc-77833ec5b151" providerId="ADAL" clId="{5DCBFB59-00BF-4D6A-B675-39B20A21CE50}" dt="2024-08-19T13:30:52.574" v="415" actId="2711"/>
          <ac:spMkLst>
            <pc:docMk/>
            <pc:sldMk cId="2618448989" sldId="280"/>
            <ac:spMk id="21" creationId="{814FA1DB-EBC1-3742-6672-744091462718}"/>
          </ac:spMkLst>
        </pc:spChg>
        <pc:spChg chg="mod">
          <ac:chgData name="Charlotte Craig" userId="4f2c8e6e-a312-4b70-b1bc-77833ec5b151" providerId="ADAL" clId="{5DCBFB59-00BF-4D6A-B675-39B20A21CE50}" dt="2024-08-19T13:31:00.141" v="417" actId="2711"/>
          <ac:spMkLst>
            <pc:docMk/>
            <pc:sldMk cId="2618448989" sldId="280"/>
            <ac:spMk id="24" creationId="{2AFA24EB-95D5-9E5B-E462-C20687F73A59}"/>
          </ac:spMkLst>
        </pc:spChg>
        <pc:picChg chg="mod">
          <ac:chgData name="Charlotte Craig" userId="4f2c8e6e-a312-4b70-b1bc-77833ec5b151" providerId="ADAL" clId="{5DCBFB59-00BF-4D6A-B675-39B20A21CE50}" dt="2024-08-19T13:30:36.208" v="410" actId="1076"/>
          <ac:picMkLst>
            <pc:docMk/>
            <pc:sldMk cId="2618448989" sldId="280"/>
            <ac:picMk id="8" creationId="{A76169AC-C4AF-CE3D-2C01-7AA5877DC90E}"/>
          </ac:picMkLst>
        </pc:picChg>
        <pc:picChg chg="mod">
          <ac:chgData name="Charlotte Craig" userId="4f2c8e6e-a312-4b70-b1bc-77833ec5b151" providerId="ADAL" clId="{5DCBFB59-00BF-4D6A-B675-39B20A21CE50}" dt="2024-08-19T13:30:36.208" v="410" actId="1076"/>
          <ac:picMkLst>
            <pc:docMk/>
            <pc:sldMk cId="2618448989" sldId="280"/>
            <ac:picMk id="10" creationId="{785794CB-BAB6-02E3-900B-4ECDFAA29152}"/>
          </ac:picMkLst>
        </pc:picChg>
        <pc:picChg chg="add mod">
          <ac:chgData name="Charlotte Craig" userId="4f2c8e6e-a312-4b70-b1bc-77833ec5b151" providerId="ADAL" clId="{5DCBFB59-00BF-4D6A-B675-39B20A21CE50}" dt="2024-08-19T13:30:03.442" v="404"/>
          <ac:picMkLst>
            <pc:docMk/>
            <pc:sldMk cId="2618448989" sldId="280"/>
            <ac:picMk id="11" creationId="{907897B0-BC14-D885-5CAF-B3120752C785}"/>
          </ac:picMkLst>
        </pc:picChg>
        <pc:picChg chg="mod">
          <ac:chgData name="Charlotte Craig" userId="4f2c8e6e-a312-4b70-b1bc-77833ec5b151" providerId="ADAL" clId="{5DCBFB59-00BF-4D6A-B675-39B20A21CE50}" dt="2024-08-19T13:30:36.208" v="410" actId="1076"/>
          <ac:picMkLst>
            <pc:docMk/>
            <pc:sldMk cId="2618448989" sldId="280"/>
            <ac:picMk id="12" creationId="{46974B5F-D0AD-9B1E-A5E9-258DB973BB1B}"/>
          </ac:picMkLst>
        </pc:picChg>
        <pc:picChg chg="mod">
          <ac:chgData name="Charlotte Craig" userId="4f2c8e6e-a312-4b70-b1bc-77833ec5b151" providerId="ADAL" clId="{5DCBFB59-00BF-4D6A-B675-39B20A21CE50}" dt="2024-08-19T13:30:36.208" v="410" actId="1076"/>
          <ac:picMkLst>
            <pc:docMk/>
            <pc:sldMk cId="2618448989" sldId="280"/>
            <ac:picMk id="16" creationId="{4C561184-8624-95B4-26B5-471D6781DEF3}"/>
          </ac:picMkLst>
        </pc:picChg>
        <pc:picChg chg="mod">
          <ac:chgData name="Charlotte Craig" userId="4f2c8e6e-a312-4b70-b1bc-77833ec5b151" providerId="ADAL" clId="{5DCBFB59-00BF-4D6A-B675-39B20A21CE50}" dt="2024-08-19T13:30:36.208" v="410" actId="1076"/>
          <ac:picMkLst>
            <pc:docMk/>
            <pc:sldMk cId="2618448989" sldId="280"/>
            <ac:picMk id="18" creationId="{37912A32-87D9-F260-6F5F-5C746660A94B}"/>
          </ac:picMkLst>
        </pc:picChg>
        <pc:picChg chg="mod">
          <ac:chgData name="Charlotte Craig" userId="4f2c8e6e-a312-4b70-b1bc-77833ec5b151" providerId="ADAL" clId="{5DCBFB59-00BF-4D6A-B675-39B20A21CE50}" dt="2024-08-19T13:30:36.208" v="410" actId="1076"/>
          <ac:picMkLst>
            <pc:docMk/>
            <pc:sldMk cId="2618448989" sldId="280"/>
            <ac:picMk id="20" creationId="{A4A99214-CB0C-5764-C48B-54FBEFD867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1DEB-A0FB-4CB4-ABE0-4D2979A5FC87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03398-916D-47F4-BE5E-ABFECEF0ED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5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26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73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45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3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95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6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111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68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73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8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3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10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12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066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16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91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5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4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0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2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1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7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4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Created by 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Translated by BHT HFUSS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03398-916D-47F4-BE5E-ABFECEF0ED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4C74-22A0-4A80-AA2D-56B2AB660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6DACD-A84F-8B43-6034-BDF4CEFB7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F500-4EAF-8066-FB86-F0AE8EC9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2898C-7A70-BF14-9B4D-902B7C04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BA66-0257-1BCC-D09B-371AC16B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4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AB3E-1D2E-D610-B308-23A3FAA8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29D69-D4B0-B494-4042-030BAE1B4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3462-BDBA-E002-8951-531CEF6D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9B799-9FCC-B83F-EC8E-09A53F5A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44A98-EBBF-ABAC-C9A4-23F61225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8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0C5F37-697D-0A2D-24DD-5CA8C2C04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0F461-C10B-D0C9-32A8-CE743C5EB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D37E-594E-5A4A-252A-F16BA453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452AC-BCE2-C022-EB7B-7C77611F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25221-D205-DF81-F2B0-803171D2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DBEC-E2A6-01D0-1BF8-A109F849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B368-E489-4F34-330F-574ABF754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8FD31-51B3-8B83-90B7-64F8D565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63263-DDD2-28AD-1777-16CAA467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4D291-94DF-8BF9-5F2F-62533E13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4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1BE1-67BE-E84A-27F1-BBD8590D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E48BD-9EBB-89DA-2369-AFA0599D0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AE62D-CB80-FF7B-236F-DBB3D289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DD375-B8C7-5A84-19EE-CE307EBF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E8FF-1356-7631-0590-F86AAE33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1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0DBC-7906-7237-0772-6A76BEDF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CFE3-99C8-6D45-A6A5-45BCCC088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87DAB-1EF0-9A54-82AA-F98F369AE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89E14-7D72-C62C-A97B-7D7DF45A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2E142-D907-2FE5-9B86-EE6DBA6E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DEA4D-7DB2-A52F-6BB0-FD7DA643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9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36F1-3AFD-9191-B3BD-A9543673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98452-B6DB-3A63-3D34-45079484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1A2A1-9A10-F5AB-C428-A27B8DE87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58FEB-6B76-4CD9-701F-86DA7D48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C3A41-C835-6B84-83FF-08C3823BB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532A3-D7EB-413E-BBC6-C14CFDA8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8401E-1C71-8530-A1DE-DEA3B160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1065D-2078-00FA-7E59-1243AF52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81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ABC6-8C73-D046-70A3-5DDC001F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F3349-348E-93D8-99A8-502BF375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C4B39-BE6F-8B41-7009-3E330EFE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8182B-910D-A4DB-87CF-2E0C82F3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8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8BD0D-D5F8-0035-AAE8-F6A0715C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58CCF-181A-D13D-A193-9DDB5FC3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AA8D9-4C40-299B-DECF-2D968C69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CC7-A985-39C0-1D27-3C1932C2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318C-2CF1-E6A2-4FE1-74CF1277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DBAFA-A0CC-BAAD-7831-1FBDD9964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0EAE3-1620-4D25-40A3-B0B64BFD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FB511-9665-3DFB-8B50-16044E92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333-DF2C-56DE-F660-6816F150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94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A2A0-A5B9-CA04-EC0D-D47F160F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00D16-5920-0A57-0D70-41E31D8F3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4DE54-BA5C-0DE9-0EB8-41DE452D8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E42DD-8B39-DFD5-3AA2-1AB8977A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4D3AC-66DF-E7CD-CBCA-FA992CCF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BAA5E-7139-5361-BB33-A64D3212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2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CA97C-509F-35F5-52E2-A4057AC0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92F79-566D-5683-CD3D-7E55B7C32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FFDC-706D-71C3-4E4D-7F4C7398C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2AA703-A8C7-4CD9-9D36-B9FB71CDB6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C2CCB-8EFD-3D2A-360D-0FD582CE8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9BE18-F5F4-8D2B-B611-82CDE7935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9DA8A-C66A-48FE-84DC-589C945CE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.org.uk/energyhel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3.emf"/><Relationship Id="rId5" Type="http://schemas.openxmlformats.org/officeDocument/2006/relationships/image" Target="../media/image28.emf"/><Relationship Id="rId10" Type="http://schemas.openxmlformats.org/officeDocument/2006/relationships/image" Target="../media/image1.png"/><Relationship Id="rId4" Type="http://schemas.openxmlformats.org/officeDocument/2006/relationships/image" Target="../media/image27.emf"/><Relationship Id="rId9" Type="http://schemas.openxmlformats.org/officeDocument/2006/relationships/hyperlink" Target="https://www.bht.org.uk/services/homelessness/homes-for-ukraine-sustainment-servi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.png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89D8B-CFAA-0B49-5B6F-154C42327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124199"/>
            <a:ext cx="6331904" cy="157570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000" b="1" dirty="0">
                <a:solidFill>
                  <a:schemeClr val="tx2"/>
                </a:solidFill>
              </a:rPr>
              <a:t>Donna Lonsdale O’Brien</a:t>
            </a:r>
            <a:br>
              <a:rPr lang="uk-UA" sz="4000" dirty="0">
                <a:solidFill>
                  <a:schemeClr val="tx2"/>
                </a:solidFill>
              </a:rPr>
            </a:br>
            <a:br>
              <a:rPr lang="uk-UA" sz="4000" dirty="0">
                <a:solidFill>
                  <a:schemeClr val="tx2"/>
                </a:solidFill>
              </a:rPr>
            </a:br>
            <a:r>
              <a:rPr lang="uk-UA" sz="4000" b="1" dirty="0">
                <a:solidFill>
                  <a:schemeClr val="tx2"/>
                </a:solidFill>
              </a:rPr>
              <a:t>Національна Енергетична Дія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3B7A6-85AC-662A-7FB3-8CB767B05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823768"/>
            <a:ext cx="5946202" cy="829892"/>
          </a:xfrm>
        </p:spPr>
        <p:txBody>
          <a:bodyPr anchor="b">
            <a:normAutofit/>
          </a:bodyPr>
          <a:lstStyle/>
          <a:p>
            <a:pPr algn="l"/>
            <a:r>
              <a:rPr lang="uk-UA" sz="2800" b="1">
                <a:solidFill>
                  <a:schemeClr val="tx2"/>
                </a:solidFill>
              </a:rPr>
              <a:t>ЕНЕРГЕТИЧНІ ПОРАДИ 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30ABF8D-A6AC-296B-1ED2-E9E0D2784661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BE6A6-7B19-CA93-46C5-AF570F34A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9E67E4-964A-364B-7A75-0CA929EB1B1E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</p:spTree>
    <p:extLst>
      <p:ext uri="{BB962C8B-B14F-4D97-AF65-F5344CB8AC3E}">
        <p14:creationId xmlns:p14="http://schemas.microsoft.com/office/powerpoint/2010/main" val="318614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32297E-D07A-32D3-75D4-66E6D9134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482" y="1094874"/>
            <a:ext cx="5715678" cy="3982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80712-4E0A-48A6-63B9-5DF7CFEF3AFC}"/>
              </a:ext>
            </a:extLst>
          </p:cNvPr>
          <p:cNvSpPr txBox="1"/>
          <p:nvPr/>
        </p:nvSpPr>
        <p:spPr>
          <a:xfrm>
            <a:off x="1179097" y="97654"/>
            <a:ext cx="688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8A29E"/>
                </a:solidFill>
                <a:latin typeface="Myriad Pro" panose="020B0503030403020204" pitchFamily="34" charset="0"/>
              </a:rPr>
              <a:t>Куди ж тікає тепло?</a:t>
            </a:r>
            <a:endParaRPr lang="en-GB" sz="36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8F82B-0DDA-891D-2BB0-953B20DBBF92}"/>
              </a:ext>
            </a:extLst>
          </p:cNvPr>
          <p:cNvSpPr txBox="1"/>
          <p:nvPr/>
        </p:nvSpPr>
        <p:spPr>
          <a:xfrm>
            <a:off x="8347863" y="2279861"/>
            <a:ext cx="160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10% </a:t>
            </a:r>
            <a:r>
              <a:rPr lang="uk-UA" sz="20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вікна</a:t>
            </a:r>
            <a:r>
              <a:rPr lang="uk-UA" sz="1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14778-8A59-D35B-F86A-B997BF413223}"/>
              </a:ext>
            </a:extLst>
          </p:cNvPr>
          <p:cNvSpPr txBox="1"/>
          <p:nvPr/>
        </p:nvSpPr>
        <p:spPr>
          <a:xfrm>
            <a:off x="8061159" y="4208808"/>
            <a:ext cx="205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15%</a:t>
            </a:r>
            <a:r>
              <a:rPr lang="uk-UA" sz="2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 </a:t>
            </a:r>
            <a:r>
              <a:rPr lang="uk-UA" sz="20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протяги 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3FC69-89D3-5AEF-CCFE-B4F1F4A90FB7}"/>
              </a:ext>
            </a:extLst>
          </p:cNvPr>
          <p:cNvSpPr txBox="1"/>
          <p:nvPr/>
        </p:nvSpPr>
        <p:spPr>
          <a:xfrm>
            <a:off x="481263" y="3602231"/>
            <a:ext cx="157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35%</a:t>
            </a:r>
            <a:r>
              <a:rPr lang="uk-UA" sz="2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 </a:t>
            </a:r>
            <a:r>
              <a:rPr lang="uk-UA" sz="20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стіни</a:t>
            </a:r>
            <a:r>
              <a:rPr lang="uk-UA" sz="1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F14F4-05EC-19A3-6076-F6A63FC29F87}"/>
              </a:ext>
            </a:extLst>
          </p:cNvPr>
          <p:cNvSpPr txBox="1"/>
          <p:nvPr/>
        </p:nvSpPr>
        <p:spPr>
          <a:xfrm>
            <a:off x="911095" y="1431784"/>
            <a:ext cx="143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25%</a:t>
            </a:r>
            <a:r>
              <a:rPr lang="uk-UA" sz="2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 </a:t>
            </a:r>
            <a:r>
              <a:rPr lang="uk-UA" sz="20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дах</a:t>
            </a:r>
            <a:endParaRPr lang="en-GB" sz="20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D63CCC-7610-D96D-10D6-96576696FD0B}"/>
              </a:ext>
            </a:extLst>
          </p:cNvPr>
          <p:cNvSpPr/>
          <p:nvPr/>
        </p:nvSpPr>
        <p:spPr>
          <a:xfrm rot="20356637">
            <a:off x="1657726" y="3115421"/>
            <a:ext cx="1031413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F626E20-1044-7EF8-34B9-3B21FE834C93}"/>
              </a:ext>
            </a:extLst>
          </p:cNvPr>
          <p:cNvSpPr/>
          <p:nvPr/>
        </p:nvSpPr>
        <p:spPr>
          <a:xfrm rot="17717159">
            <a:off x="2545403" y="1465800"/>
            <a:ext cx="484632" cy="97840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4E43EDE-5A98-5CA2-DBFF-7CC682E0A7E0}"/>
              </a:ext>
            </a:extLst>
          </p:cNvPr>
          <p:cNvSpPr/>
          <p:nvPr/>
        </p:nvSpPr>
        <p:spPr>
          <a:xfrm rot="20276217">
            <a:off x="5369334" y="4588122"/>
            <a:ext cx="484632" cy="9784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B064CE7E-8DFD-31FC-A08C-261ECECD69A4}"/>
              </a:ext>
            </a:extLst>
          </p:cNvPr>
          <p:cNvSpPr/>
          <p:nvPr/>
        </p:nvSpPr>
        <p:spPr>
          <a:xfrm rot="17220773">
            <a:off x="7544422" y="3917075"/>
            <a:ext cx="484632" cy="147988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5ABEF5BC-254F-023E-1C24-1195C56DC082}"/>
              </a:ext>
            </a:extLst>
          </p:cNvPr>
          <p:cNvSpPr/>
          <p:nvPr/>
        </p:nvSpPr>
        <p:spPr>
          <a:xfrm rot="20620456">
            <a:off x="6300554" y="2123263"/>
            <a:ext cx="2241724" cy="48463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1C961-5C88-B2C5-30EB-6DEFCB14D7E3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10BC-9B02-FA84-8E0A-8AFBB7CB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484F5F-18C8-97E3-0B4A-7B72C3321876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30C24B-D4DC-BDB3-97B7-EA123E5A6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3E35E6-6F59-FC6F-3313-6081E4926554}"/>
              </a:ext>
            </a:extLst>
          </p:cNvPr>
          <p:cNvSpPr txBox="1"/>
          <p:nvPr/>
        </p:nvSpPr>
        <p:spPr>
          <a:xfrm>
            <a:off x="5887255" y="5185532"/>
            <a:ext cx="202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15%</a:t>
            </a:r>
            <a:r>
              <a:rPr lang="uk-UA" sz="28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 </a:t>
            </a:r>
            <a:r>
              <a:rPr lang="uk-UA" sz="2000" b="0" i="0" u="none" strike="noStrike" baseline="0" dirty="0">
                <a:solidFill>
                  <a:srgbClr val="1B286A"/>
                </a:solidFill>
                <a:latin typeface="Arial Nova" panose="020B0504020202020204" pitchFamily="34" charset="0"/>
              </a:rPr>
              <a:t>підлога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0295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7ED436-5866-C503-6801-C1A2171990EC}"/>
              </a:ext>
            </a:extLst>
          </p:cNvPr>
          <p:cNvSpPr txBox="1"/>
          <p:nvPr/>
        </p:nvSpPr>
        <p:spPr>
          <a:xfrm>
            <a:off x="890336" y="326677"/>
            <a:ext cx="99599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8A29E"/>
                </a:solidFill>
                <a:latin typeface="Myriad Pro" panose="020B0503030403020204" pitchFamily="34" charset="0"/>
              </a:rPr>
              <a:t>Побутова техніка та її середня вартість споживання  </a:t>
            </a:r>
            <a:endParaRPr lang="en-GB" sz="32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2BFF9-B3FA-F84F-67E3-C07057AEC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09" y="972124"/>
            <a:ext cx="2266950" cy="200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B23709-6DD0-FD17-0925-888EA173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34" y="3304577"/>
            <a:ext cx="2171700" cy="2171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90792D-D5A7-F856-5803-FE6ABCFE2351}"/>
              </a:ext>
            </a:extLst>
          </p:cNvPr>
          <p:cNvSpPr txBox="1"/>
          <p:nvPr/>
        </p:nvSpPr>
        <p:spPr>
          <a:xfrm>
            <a:off x="3422552" y="1792345"/>
            <a:ext cx="382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Один електричний обігрівач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70BFF-2D83-F3BD-1F25-C4A474B4EF09}"/>
              </a:ext>
            </a:extLst>
          </p:cNvPr>
          <p:cNvSpPr txBox="1"/>
          <p:nvPr/>
        </p:nvSpPr>
        <p:spPr>
          <a:xfrm>
            <a:off x="3422551" y="3432539"/>
            <a:ext cx="3549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</a:t>
            </a:r>
            <a:r>
              <a:rPr lang="uk-UA" sz="2400" dirty="0"/>
              <a:t>рикімнатний</a:t>
            </a:r>
            <a:r>
              <a:rPr lang="en-GB" sz="2400" dirty="0"/>
              <a:t> </a:t>
            </a:r>
            <a:r>
              <a:rPr lang="uk-UA" sz="2400" dirty="0"/>
              <a:t>будинок з газовим центральним  опаленням</a:t>
            </a:r>
            <a:endParaRPr lang="en-GB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C31405-0778-BDF0-54AB-8ABDB9FDFA5B}"/>
              </a:ext>
            </a:extLst>
          </p:cNvPr>
          <p:cNvSpPr/>
          <p:nvPr/>
        </p:nvSpPr>
        <p:spPr>
          <a:xfrm>
            <a:off x="7295715" y="1708942"/>
            <a:ext cx="197318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82 центи </a:t>
            </a:r>
            <a:r>
              <a:rPr lang="en-GB" dirty="0"/>
              <a:t>/</a:t>
            </a:r>
            <a:r>
              <a:rPr lang="uk-UA" dirty="0"/>
              <a:t>год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224F38-4AE3-A645-A07F-D3FBBE701C62}"/>
              </a:ext>
            </a:extLst>
          </p:cNvPr>
          <p:cNvSpPr/>
          <p:nvPr/>
        </p:nvSpPr>
        <p:spPr>
          <a:xfrm>
            <a:off x="7295715" y="3604312"/>
            <a:ext cx="197318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£1.84/</a:t>
            </a:r>
            <a:r>
              <a:rPr lang="uk-UA" dirty="0"/>
              <a:t>год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15638-89BE-125E-EB50-232460FB4222}"/>
              </a:ext>
            </a:extLst>
          </p:cNvPr>
          <p:cNvSpPr txBox="1"/>
          <p:nvPr/>
        </p:nvSpPr>
        <p:spPr>
          <a:xfrm>
            <a:off x="3463594" y="5744881"/>
            <a:ext cx="5618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Витрати на основі середнього по країні граничного рівня цін на жовтень 2023 року</a:t>
            </a:r>
          </a:p>
          <a:p>
            <a:r>
              <a:rPr lang="ru-RU" dirty="0"/>
              <a:t>Газ: 6.89 пенсів та електроенергія: 27.35 пенсів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60188C-DE4D-6E60-F15A-6AC98964EACD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172C3-C355-054B-9218-73A5AF090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D32C97-B642-059D-5909-FAC9D60C10F4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F868A-084D-3289-0A61-479B676E8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858B31-1D1C-29D6-A38E-3405AE94166D}"/>
              </a:ext>
            </a:extLst>
          </p:cNvPr>
          <p:cNvSpPr txBox="1"/>
          <p:nvPr/>
        </p:nvSpPr>
        <p:spPr>
          <a:xfrm>
            <a:off x="3438591" y="4674913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Витрати на основі середнього по країні граничного рівня цін на жовтень 2023 року</a:t>
            </a:r>
          </a:p>
          <a:p>
            <a:r>
              <a:rPr lang="ru-RU" dirty="0"/>
              <a:t>Газ: 6.89 пенсів та електроенергія: 27.35 пенсів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13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656856-12D1-BE38-EA10-4DF8D5C1E3C3}"/>
              </a:ext>
            </a:extLst>
          </p:cNvPr>
          <p:cNvSpPr txBox="1"/>
          <p:nvPr/>
        </p:nvSpPr>
        <p:spPr>
          <a:xfrm>
            <a:off x="834706" y="671758"/>
            <a:ext cx="928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8A29E"/>
                </a:solidFill>
                <a:latin typeface="Myriad Pro" panose="020B0503030403020204" pitchFamily="34" charset="0"/>
              </a:rPr>
              <a:t> </a:t>
            </a:r>
            <a:r>
              <a:rPr lang="ru-RU" sz="3200" b="1" dirty="0">
                <a:solidFill>
                  <a:srgbClr val="38A29E"/>
                </a:solidFill>
                <a:latin typeface="Myriad Pro" panose="020B0503030403020204" pitchFamily="34" charset="0"/>
              </a:rPr>
              <a:t>Середня вартість споживання різних приладів </a:t>
            </a:r>
            <a:endParaRPr lang="en-GB" sz="32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5B2AE-2733-007F-3BB5-19BE48B74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32" y="1619249"/>
            <a:ext cx="2524125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4A121-FD5C-E23D-7CD4-F3983D4B6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32" y="3663738"/>
            <a:ext cx="2495550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982557-97CA-923B-7572-534F2787D8A0}"/>
              </a:ext>
            </a:extLst>
          </p:cNvPr>
          <p:cNvSpPr txBox="1"/>
          <p:nvPr/>
        </p:nvSpPr>
        <p:spPr>
          <a:xfrm>
            <a:off x="4491790" y="2064419"/>
            <a:ext cx="235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Світлодіодна 8 Вт (нова)лампочка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90F22-A593-5D50-BF79-7F9DF8B75A48}"/>
              </a:ext>
            </a:extLst>
          </p:cNvPr>
          <p:cNvSpPr txBox="1"/>
          <p:nvPr/>
        </p:nvSpPr>
        <p:spPr>
          <a:xfrm>
            <a:off x="4463214" y="4208806"/>
            <a:ext cx="264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LCD </a:t>
            </a:r>
            <a:r>
              <a:rPr lang="uk-UA" sz="2000" dirty="0"/>
              <a:t>телевізор</a:t>
            </a:r>
            <a:endParaRPr lang="en-GB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8FF76-8CA4-BD10-BE7E-818FF44D5AE6}"/>
              </a:ext>
            </a:extLst>
          </p:cNvPr>
          <p:cNvSpPr/>
          <p:nvPr/>
        </p:nvSpPr>
        <p:spPr>
          <a:xfrm>
            <a:off x="7435515" y="2064419"/>
            <a:ext cx="2069431" cy="8592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0.22 центи</a:t>
            </a:r>
            <a:r>
              <a:rPr lang="en-GB" dirty="0"/>
              <a:t>/</a:t>
            </a:r>
            <a:r>
              <a:rPr lang="uk-UA" dirty="0"/>
              <a:t>год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5DAF6-2157-8D52-CB3F-B4356EFC5DF6}"/>
              </a:ext>
            </a:extLst>
          </p:cNvPr>
          <p:cNvSpPr/>
          <p:nvPr/>
        </p:nvSpPr>
        <p:spPr>
          <a:xfrm>
            <a:off x="7435515" y="4208806"/>
            <a:ext cx="2069430" cy="8592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3.4 центи</a:t>
            </a:r>
            <a:r>
              <a:rPr lang="en-GB" dirty="0"/>
              <a:t>/</a:t>
            </a:r>
            <a:r>
              <a:rPr lang="uk-UA" dirty="0"/>
              <a:t>год 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28ADBA-F062-447A-EEB8-BF8CB8E55F66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49EF59-7615-58A6-2189-4E60D250B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7B0307-554A-442C-74E5-DA034904A3AC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742EC2-A524-868E-8F32-AED7254EB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336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D792FB-D11B-05AE-37A4-EFEBFA9FB851}"/>
              </a:ext>
            </a:extLst>
          </p:cNvPr>
          <p:cNvSpPr txBox="1"/>
          <p:nvPr/>
        </p:nvSpPr>
        <p:spPr>
          <a:xfrm>
            <a:off x="972448" y="539489"/>
            <a:ext cx="9468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8A29E"/>
                </a:solidFill>
                <a:latin typeface="Myriad Pro" panose="020B0503030403020204" pitchFamily="34" charset="0"/>
              </a:rPr>
              <a:t>Середня вартість споживання різних приладів </a:t>
            </a:r>
            <a:endParaRPr lang="en-GB" sz="3200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A1AEAB-05F4-4B92-510B-41AB693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60" y="1333295"/>
            <a:ext cx="1321632" cy="1316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5B67F8-1CA6-0655-AD31-BA559C6D7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969" y="2940378"/>
            <a:ext cx="1316470" cy="1316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33E6F-CABD-6424-35E9-EBA9209F9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974" y="4465879"/>
            <a:ext cx="1299518" cy="1238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F3C7C4-A646-7484-F38D-C2B39913A40D}"/>
              </a:ext>
            </a:extLst>
          </p:cNvPr>
          <p:cNvSpPr txBox="1"/>
          <p:nvPr/>
        </p:nvSpPr>
        <p:spPr>
          <a:xfrm>
            <a:off x="3021539" y="1559202"/>
            <a:ext cx="2370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1F5F"/>
                </a:solidFill>
                <a:latin typeface="Arial Nova" panose="020B0504020202020204" pitchFamily="34" charset="0"/>
              </a:rPr>
              <a:t>Електричний душ 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9A484-451B-A6F6-834B-7172E87AF364}"/>
              </a:ext>
            </a:extLst>
          </p:cNvPr>
          <p:cNvSpPr txBox="1"/>
          <p:nvPr/>
        </p:nvSpPr>
        <p:spPr>
          <a:xfrm>
            <a:off x="3021539" y="3191239"/>
            <a:ext cx="2574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1F5F"/>
                </a:solidFill>
                <a:latin typeface="Arial Nova" panose="020B0504020202020204" pitchFamily="34" charset="0"/>
              </a:rPr>
              <a:t>Пралка  при </a:t>
            </a:r>
            <a:r>
              <a:rPr lang="en-GB" sz="2000" b="0" i="0" u="none" strike="noStrike" baseline="0" dirty="0">
                <a:solidFill>
                  <a:srgbClr val="001F5F"/>
                </a:solidFill>
                <a:latin typeface="Arial Nova" panose="020B0504020202020204" pitchFamily="34" charset="0"/>
              </a:rPr>
              <a:t>40oC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836D7-17EB-5FF8-18B4-F5759F3FCD42}"/>
              </a:ext>
            </a:extLst>
          </p:cNvPr>
          <p:cNvSpPr txBox="1"/>
          <p:nvPr/>
        </p:nvSpPr>
        <p:spPr>
          <a:xfrm>
            <a:off x="3021539" y="4845396"/>
            <a:ext cx="2647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Чайник електричний</a:t>
            </a:r>
            <a:endParaRPr lang="en-GB" sz="2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CE20AF-14F0-88BE-9187-30C55D5A4303}"/>
              </a:ext>
            </a:extLst>
          </p:cNvPr>
          <p:cNvSpPr/>
          <p:nvPr/>
        </p:nvSpPr>
        <p:spPr>
          <a:xfrm>
            <a:off x="6211643" y="1324471"/>
            <a:ext cx="2634915" cy="11069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£2.74 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за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 1 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годину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 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чи </a:t>
            </a:r>
            <a:endParaRPr lang="en-GB" sz="1800" b="0" i="0" u="none" strike="noStrike" baseline="0" dirty="0">
              <a:solidFill>
                <a:srgbClr val="FFFFFF"/>
              </a:solidFill>
              <a:latin typeface="Arial Nova" panose="020B05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45.6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ц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, 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за 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10 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хвилин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B0EE5F-ED3D-49CF-08C4-A7F9CF38EC00}"/>
              </a:ext>
            </a:extLst>
          </p:cNvPr>
          <p:cNvSpPr/>
          <p:nvPr/>
        </p:nvSpPr>
        <p:spPr>
          <a:xfrm>
            <a:off x="6522728" y="2832749"/>
            <a:ext cx="2634915" cy="10226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27.4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ц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/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годину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 </a:t>
            </a:r>
            <a:endParaRPr lang="en-GB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ACE9F8A-2B47-928F-1883-38421793FFB2}"/>
              </a:ext>
            </a:extLst>
          </p:cNvPr>
          <p:cNvSpPr/>
          <p:nvPr/>
        </p:nvSpPr>
        <p:spPr>
          <a:xfrm>
            <a:off x="6522727" y="4457013"/>
            <a:ext cx="2634915" cy="1174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13.7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ц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. 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за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 10 </a:t>
            </a:r>
            <a:r>
              <a:rPr lang="uk-UA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хвилин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4D0D7-76FA-3A14-C68E-52C4AFB879E7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45AD6-DA5F-6378-9EE1-C7F3A4797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17A83-3E44-4425-16FF-9C15B148A83C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2D745-90F6-EA77-C1DB-16846C51E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37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375F16-28A2-40C5-DAC8-AE3F0796E4AF}"/>
              </a:ext>
            </a:extLst>
          </p:cNvPr>
          <p:cNvSpPr txBox="1"/>
          <p:nvPr/>
        </p:nvSpPr>
        <p:spPr>
          <a:xfrm>
            <a:off x="529390" y="473820"/>
            <a:ext cx="7688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8A29E"/>
                </a:solidFill>
                <a:latin typeface="Myriad Pro" panose="020B0503030403020204" pitchFamily="34" charset="0"/>
              </a:rPr>
              <a:t>Поради для кухні</a:t>
            </a:r>
            <a:endParaRPr lang="en-GB" sz="36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64D3AC-3B13-C40A-8C80-0869652EA0D5}"/>
              </a:ext>
            </a:extLst>
          </p:cNvPr>
          <p:cNvSpPr txBox="1"/>
          <p:nvPr/>
        </p:nvSpPr>
        <p:spPr>
          <a:xfrm>
            <a:off x="529390" y="1197193"/>
            <a:ext cx="92677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u="none" strike="noStrike" baseline="0" dirty="0">
                <a:solidFill>
                  <a:srgbClr val="FF0000"/>
                </a:solidFill>
              </a:rPr>
              <a:t>Кип'ятіть у чайнику воли ,скільки Вам потрібно </a:t>
            </a:r>
            <a:r>
              <a:rPr lang="uk-UA" b="0" i="0" u="none" strike="noStrike" baseline="0" dirty="0">
                <a:solidFill>
                  <a:srgbClr val="1B286A"/>
                </a:solidFill>
              </a:rPr>
              <a:t>- так Ви заощадите гроші та швидше приготуєте напій!</a:t>
            </a:r>
          </a:p>
          <a:p>
            <a:endParaRPr lang="uk-UA" b="0" i="0" u="none" strike="noStrike" baseline="0" dirty="0">
              <a:solidFill>
                <a:srgbClr val="1B286A"/>
              </a:solidFill>
            </a:endParaRPr>
          </a:p>
          <a:p>
            <a:r>
              <a:rPr lang="uk-UA" b="0" i="0" u="none" strike="noStrike" baseline="0" dirty="0">
                <a:solidFill>
                  <a:srgbClr val="1B286A"/>
                </a:solidFill>
              </a:rPr>
              <a:t>Коли ви готуєте на варильній поверхні, </a:t>
            </a:r>
            <a:r>
              <a:rPr lang="uk-UA" b="0" i="0" u="none" strike="noStrike" baseline="0" dirty="0">
                <a:solidFill>
                  <a:srgbClr val="FF0000"/>
                </a:solidFill>
              </a:rPr>
              <a:t>спробуйте закип'ятити в чайнику воду ,коли готуєте  ,наприклад, макарони чи рис, щоб скоротити час нагрівання. </a:t>
            </a:r>
            <a:r>
              <a:rPr lang="uk-UA" b="0" i="0" u="none" strike="noStrike" baseline="0" dirty="0">
                <a:solidFill>
                  <a:srgbClr val="1B286A"/>
                </a:solidFill>
              </a:rPr>
              <a:t>Або розгляньте можливість використовавути такий прилад, як рисоварка.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b="0" i="0" u="none" strike="noStrike" baseline="0" dirty="0">
                <a:solidFill>
                  <a:srgbClr val="FF0000"/>
                </a:solidFill>
              </a:rPr>
              <a:t>Накривайте каструлі кришками</a:t>
            </a:r>
            <a:r>
              <a:rPr lang="uk-UA" b="0" i="0" u="none" strike="noStrike" baseline="0" dirty="0">
                <a:solidFill>
                  <a:srgbClr val="1B286A"/>
                </a:solidFill>
              </a:rPr>
              <a:t>, щоб швидше розігріти їжу та зменшити утворення конденсату.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b="0" i="0" u="none" strike="noStrike" baseline="0" dirty="0">
                <a:solidFill>
                  <a:srgbClr val="FF0000"/>
                </a:solidFill>
              </a:rPr>
              <a:t>Відкривайте дверцята духовки якомога рідше </a:t>
            </a:r>
            <a:r>
              <a:rPr lang="uk-UA" b="0" i="0" u="none" strike="noStrike" baseline="0" dirty="0">
                <a:solidFill>
                  <a:srgbClr val="1B286A"/>
                </a:solidFill>
              </a:rPr>
              <a:t>- при кожному відкриванні втрачається ¼ тепла.щоразу, коли її відчиняють.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b="0" i="0" u="none" strike="noStrike" baseline="0" dirty="0">
                <a:solidFill>
                  <a:srgbClr val="FF0000"/>
                </a:solidFill>
              </a:rPr>
              <a:t> Подумайте про те, щоб готувати великими порціями</a:t>
            </a:r>
            <a:r>
              <a:rPr lang="uk-UA" b="0" i="0" u="none" strike="noStrike" baseline="0" dirty="0">
                <a:solidFill>
                  <a:srgbClr val="1B286A"/>
                </a:solidFill>
              </a:rPr>
              <a:t>, а потім розігрівати їх у мікрохвильовій печі. Намагайтеся не розігрівати в духовці, якщо це можливо.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FA151F-FEB3-331B-A829-7732A9B25606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BF518-D307-20ED-4642-3FB236662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0CC39A-7555-15A3-2A18-77AF08068CE5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B2E6A-EB59-97A9-A4A7-759601357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092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09E7CC2-0677-39D5-D27E-01F866F62F9C}"/>
              </a:ext>
            </a:extLst>
          </p:cNvPr>
          <p:cNvSpPr txBox="1"/>
          <p:nvPr/>
        </p:nvSpPr>
        <p:spPr>
          <a:xfrm>
            <a:off x="633131" y="362716"/>
            <a:ext cx="729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8A29E"/>
                </a:solidFill>
                <a:latin typeface="Myriad Pro" panose="020B0503030403020204" pitchFamily="34" charset="0"/>
              </a:rPr>
              <a:t>Недорогі або безкоштовні підказки</a:t>
            </a:r>
            <a:r>
              <a:rPr lang="uk-UA" b="1" dirty="0">
                <a:solidFill>
                  <a:srgbClr val="38A29E"/>
                </a:solidFill>
                <a:latin typeface="Myriad Pro" panose="020B0503030403020204" pitchFamily="34" charset="0"/>
              </a:rPr>
              <a:t>!</a:t>
            </a:r>
            <a:endParaRPr lang="en-GB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2BD73-6AD5-44E8-21DD-F2D16F77E968}"/>
              </a:ext>
            </a:extLst>
          </p:cNvPr>
          <p:cNvSpPr txBox="1"/>
          <p:nvPr/>
        </p:nvSpPr>
        <p:spPr>
          <a:xfrm>
            <a:off x="572021" y="1157805"/>
            <a:ext cx="45359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 Заізолюйте шпарини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 Вимикайте світло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 Вимикайте прилади з режиму очікування-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 Гаряча вода = 60</a:t>
            </a:r>
            <a:r>
              <a:rPr lang="en-GB" sz="2000" dirty="0">
                <a:latin typeface="Arial Rounded MT Bold" panose="020F0704030504030204" pitchFamily="34" charset="0"/>
              </a:rPr>
              <a:t>ºC- </a:t>
            </a: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Розморожуйте морозильну камеру/холодильник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 Штори = Закривайте в сутінках і відкривайте для сонячного світла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 Використовуйте повільну плиту або мікрохвильову піч замість духовки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 Кип'ятіть тільки потрібну кількість води у чайнику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79984-4738-D47E-AD9D-5E3CF575D048}"/>
              </a:ext>
            </a:extLst>
          </p:cNvPr>
          <p:cNvSpPr txBox="1"/>
          <p:nvPr/>
        </p:nvSpPr>
        <p:spPr>
          <a:xfrm>
            <a:off x="5815550" y="1153204"/>
            <a:ext cx="36736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Обмежте використання сушильної машини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Перемістіть меблі подалі від теплоджерела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Не сушіть одяг на батареях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Короткий душ замість ванни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Енергозберігаючі лампочки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Регулярно обслуговуйте центральне опалення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Періть одяг на коротких, прохолодних циклах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Накривайте каструлі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Дрібна їжа готується швидше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Встановіть таймер нагріву замість постійного нагрівання</a:t>
            </a:r>
            <a:endParaRPr lang="en-GB" sz="1800" b="0" i="0" u="none" strike="noStrike" baseline="0" dirty="0">
              <a:solidFill>
                <a:srgbClr val="000000"/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36F207-6DA6-2265-A448-0BEDA843769F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77E02-6F5E-4FAB-4741-4031AA23A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4A5E89-CF5E-1D1A-30B5-E247306AE329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D7EF1E-F8CF-68E1-B48A-4BB781B98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360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6913E5-C1E8-C543-95F6-DBC808D520DA}"/>
              </a:ext>
            </a:extLst>
          </p:cNvPr>
          <p:cNvSpPr txBox="1"/>
          <p:nvPr/>
        </p:nvSpPr>
        <p:spPr>
          <a:xfrm>
            <a:off x="529390" y="237258"/>
            <a:ext cx="1113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8A29E"/>
                </a:solidFill>
                <a:latin typeface="Myriad Pro" panose="020B0503030403020204" pitchFamily="34" charset="0"/>
              </a:rPr>
              <a:t>Найкращі поради для зменшення конденсації</a:t>
            </a:r>
            <a:endParaRPr lang="en-GB" sz="36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94D78-4A02-01AF-4D98-4A2CEABE69FA}"/>
              </a:ext>
            </a:extLst>
          </p:cNvPr>
          <p:cNvSpPr txBox="1"/>
          <p:nvPr/>
        </p:nvSpPr>
        <p:spPr>
          <a:xfrm>
            <a:off x="926432" y="1082842"/>
            <a:ext cx="38260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Тепло</a:t>
            </a:r>
            <a:endParaRPr lang="en-GB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Підтримуйте температуру вище 15градусів.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Закривайте штори, коли сонце зайшлоколи сонце зайшло, відкривайте вранці</a:t>
            </a: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  <a:p>
            <a:r>
              <a:rPr lang="uk-UA" sz="2400" b="1" dirty="0">
                <a:solidFill>
                  <a:srgbClr val="FF0000"/>
                </a:solidFill>
              </a:rPr>
              <a:t>Провітрювання</a:t>
            </a:r>
            <a:endParaRPr lang="en-GB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  </a:t>
            </a:r>
            <a:r>
              <a:rPr lang="uk-UA" dirty="0"/>
              <a:t>Переконайтеся, що вентиляційні отвори</a:t>
            </a:r>
            <a:r>
              <a:rPr lang="en-GB" dirty="0"/>
              <a:t> </a:t>
            </a:r>
            <a:r>
              <a:rPr lang="uk-UA" dirty="0"/>
              <a:t>розблокован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і</a:t>
            </a:r>
            <a:r>
              <a:rPr lang="en-GB" dirty="0"/>
              <a:t>  </a:t>
            </a:r>
            <a:r>
              <a:rPr lang="uk-UA" dirty="0"/>
              <a:t>Використовуйте вентилятори або</a:t>
            </a:r>
            <a:r>
              <a:rPr lang="en-GB" dirty="0"/>
              <a:t> </a:t>
            </a:r>
            <a:r>
              <a:rPr lang="uk-UA" dirty="0"/>
              <a:t>осушувач повітря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uk-UA" dirty="0"/>
              <a:t>Дозвольте повітрю рухатися навколо меблів,особливо біля зовнішньої стіни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682D2-8185-DFE9-3CA3-0F38AC90A8B0}"/>
              </a:ext>
            </a:extLst>
          </p:cNvPr>
          <p:cNvSpPr txBox="1"/>
          <p:nvPr/>
        </p:nvSpPr>
        <p:spPr>
          <a:xfrm>
            <a:off x="5642848" y="1179095"/>
            <a:ext cx="40185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Зменшення вологості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Сушіть білизну на вулиці, де це можливо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Зверніть особливу увагу на кухню та ванну кімнату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/>
          </a:p>
          <a:p>
            <a:r>
              <a:rPr lang="uk-UA" sz="2000" dirty="0"/>
              <a:t> </a:t>
            </a:r>
            <a:r>
              <a:rPr lang="uk-UA" sz="2800" b="1" dirty="0">
                <a:solidFill>
                  <a:srgbClr val="FF0000"/>
                </a:solidFill>
              </a:rPr>
              <a:t>Утеплення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Потурбуйтесь про блокування протягів навколо дверей, вторинне скління скляних пройомів ,утепліть або </a:t>
            </a:r>
            <a:r>
              <a:rPr lang="en-GB" sz="2000" dirty="0"/>
              <a:t>“</a:t>
            </a:r>
            <a:r>
              <a:rPr lang="uk-UA" sz="2000" dirty="0"/>
              <a:t>одягніть</a:t>
            </a:r>
            <a:r>
              <a:rPr lang="en-GB" sz="2000" dirty="0"/>
              <a:t>”</a:t>
            </a:r>
            <a:r>
              <a:rPr lang="uk-UA" sz="2000" dirty="0"/>
              <a:t>  водонагрівач </a:t>
            </a:r>
            <a:endParaRPr lang="en-GB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AD9529-6262-BAC0-8F3B-ABEFCD0F1CA0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61408-04FC-3EE1-0A55-B1C63F546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9087FE-B618-66AD-61CC-F885F37AB3D4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6B6F0C-73E7-CC70-EAA1-A204637F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773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DF3B8B-D4CF-3577-B0F6-59D8898D42A2}"/>
              </a:ext>
            </a:extLst>
          </p:cNvPr>
          <p:cNvSpPr txBox="1"/>
          <p:nvPr/>
        </p:nvSpPr>
        <p:spPr>
          <a:xfrm>
            <a:off x="2237909" y="1972387"/>
            <a:ext cx="844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8A29E"/>
                </a:solidFill>
                <a:latin typeface="Myriad Pro" panose="020B0503030403020204" pitchFamily="34" charset="0"/>
              </a:rPr>
              <a:t>Яка допомога доступна?</a:t>
            </a:r>
            <a:endParaRPr lang="en-GB" sz="48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B3F06F-AFEF-9C74-812D-3F254879F5D9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69F981-A900-C963-420A-B28EC0A36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D6B0AE-C432-D7E8-9E1B-B74CBA1BC812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D5445F-F981-8603-B46F-D41050FAD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577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AA00F6-6E3A-8532-975E-DDC77F9261DC}"/>
              </a:ext>
            </a:extLst>
          </p:cNvPr>
          <p:cNvSpPr txBox="1"/>
          <p:nvPr/>
        </p:nvSpPr>
        <p:spPr>
          <a:xfrm>
            <a:off x="433892" y="844100"/>
            <a:ext cx="910603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cs typeface="Arial" panose="020B0604020202020204" pitchFamily="34" charset="0"/>
              </a:rPr>
              <a:t>Безкоштовна послуга від кожного постачальника газу, електроенергії та води для клієнтів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cs typeface="Arial" panose="020B0604020202020204" pitchFamily="34" charset="0"/>
              </a:rPr>
              <a:t>,які можуть потребувати додаткової підтримки. Ви повинні бути включені до РПП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(PSR)</a:t>
            </a:r>
            <a:r>
              <a:rPr lang="uk-UA" sz="2000" b="1" dirty="0">
                <a:solidFill>
                  <a:srgbClr val="FF0000"/>
                </a:solidFill>
                <a:cs typeface="Arial" panose="020B0604020202020204" pitchFamily="34" charset="0"/>
              </a:rPr>
              <a:t>, якщо Ви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cs typeface="Arial" panose="020B0604020202020204" pitchFamily="34" charset="0"/>
              </a:rPr>
              <a:t>або хтось із членів вашого домогосподарства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 </a:t>
            </a:r>
            <a:r>
              <a:rPr lang="uk-UA" dirty="0">
                <a:cs typeface="Arial" panose="020B0604020202020204" pitchFamily="34" charset="0"/>
              </a:rPr>
              <a:t>Старше 65 років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uk-UA" dirty="0">
                <a:cs typeface="Arial" panose="020B0604020202020204" pitchFamily="34" charset="0"/>
              </a:rPr>
              <a:t>Має/те інвалідність або тривалий фізичний/психічний розлад здоров’я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cs typeface="Arial" panose="020B0604020202020204" pitchFamily="34" charset="0"/>
              </a:rPr>
              <a:t> Має/те порушення слуху, зору або інші проблеми,пов</a:t>
            </a:r>
            <a:r>
              <a:rPr lang="en-GB" dirty="0">
                <a:cs typeface="Arial" panose="020B0604020202020204" pitchFamily="34" charset="0"/>
              </a:rPr>
              <a:t>’</a:t>
            </a:r>
            <a:r>
              <a:rPr lang="uk-UA" dirty="0">
                <a:cs typeface="Arial" panose="020B0604020202020204" pitchFamily="34" charset="0"/>
              </a:rPr>
              <a:t>язані  з комунікацією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cs typeface="Arial" panose="020B0604020202020204" pitchFamily="34" charset="0"/>
              </a:rPr>
              <a:t> Має/те психічний розлад, який ускладнює розуміння рахунку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cs typeface="Arial" panose="020B0604020202020204" pitchFamily="34" charset="0"/>
              </a:rPr>
              <a:t> Не може/те поповнити свій лічильник передоплати через травму або поганий стан здоров’я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cs typeface="Arial" panose="020B0604020202020204" pitchFamily="34" charset="0"/>
              </a:rPr>
              <a:t> Є фінансово вразливими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cs typeface="Arial" panose="020B0604020202020204" pitchFamily="34" charset="0"/>
              </a:rPr>
              <a:t> Покладається на електроенергію для медичного обладнання або засобів пересування (наприклад, сходових підйомників)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cs typeface="Arial" panose="020B0604020202020204" pitchFamily="34" charset="0"/>
              </a:rPr>
              <a:t> Потребує/те додаткової підтримки на тимчасовій основі, наприклад, були  виписані  з лікарні, пережили важку втрату, домашнє насильство або має/те новонароджену дитину чи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uk-UA" dirty="0">
                <a:cs typeface="Arial" panose="020B0604020202020204" pitchFamily="34" charset="0"/>
              </a:rPr>
              <a:t>дітей віком  до п'яти років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696B2-8C31-6D6F-25CE-DA94161D1CBE}"/>
              </a:ext>
            </a:extLst>
          </p:cNvPr>
          <p:cNvSpPr txBox="1"/>
          <p:nvPr/>
        </p:nvSpPr>
        <p:spPr>
          <a:xfrm>
            <a:off x="433892" y="81167"/>
            <a:ext cx="11058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38A29E"/>
                </a:solidFill>
                <a:latin typeface="Myriad Pro" panose="020B0503030403020204" pitchFamily="34" charset="0"/>
              </a:rPr>
              <a:t>Реєстр Приорітетних Послуг (</a:t>
            </a:r>
            <a:r>
              <a:rPr lang="en-GB" sz="4400" b="1" dirty="0">
                <a:solidFill>
                  <a:srgbClr val="38A29E"/>
                </a:solidFill>
                <a:latin typeface="Myriad Pro" panose="020B0503030403020204" pitchFamily="34" charset="0"/>
              </a:rPr>
              <a:t>PSR)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E66188-6F3F-AD66-90D3-8D2AA7433C85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27C42-3AB3-F88E-5805-3ED98CC2E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F2C79-3B3E-9346-F5A7-801A75447A83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2A16-2A76-2FC2-3F3D-0F3EFA558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362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9C6E67-7E61-6EBA-F169-775108E813F2}"/>
              </a:ext>
            </a:extLst>
          </p:cNvPr>
          <p:cNvSpPr txBox="1"/>
          <p:nvPr/>
        </p:nvSpPr>
        <p:spPr>
          <a:xfrm>
            <a:off x="564120" y="313909"/>
            <a:ext cx="809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Реєстр Приорітетних Послуг (</a:t>
            </a:r>
            <a:r>
              <a:rPr lang="en-GB" sz="36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PSR)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5706F-A63A-C4A6-64BF-42E91C40C2CD}"/>
              </a:ext>
            </a:extLst>
          </p:cNvPr>
          <p:cNvSpPr txBox="1"/>
          <p:nvPr/>
        </p:nvSpPr>
        <p:spPr>
          <a:xfrm>
            <a:off x="457955" y="1014725"/>
            <a:ext cx="9095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Особи, які перебувають на PSR, можуть отримати додаткові послуги, такі я</a:t>
            </a:r>
            <a:r>
              <a:rPr lang="uk-UA" sz="2400" b="1" dirty="0">
                <a:solidFill>
                  <a:srgbClr val="FF0000"/>
                </a:solidFill>
              </a:rPr>
              <a:t>к</a:t>
            </a:r>
            <a:r>
              <a:rPr lang="en-GB" sz="2400" b="1" dirty="0">
                <a:solidFill>
                  <a:srgbClr val="FF0000"/>
                </a:solidFill>
              </a:rPr>
              <a:t>:</a:t>
            </a:r>
            <a:endParaRPr lang="uk-UA" sz="2400" b="1" dirty="0">
              <a:solidFill>
                <a:srgbClr val="FF0000"/>
              </a:solidFill>
            </a:endParaRPr>
          </a:p>
          <a:p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Безкоштовна перевірка безпеки газових приладів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Переміщення лічильника для покращення доступу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Налаштування схеми  захисту паролем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Щоквартальне зняття показань лічильника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Схема номінації рахунків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Завчасне повідомлення про переривання електропостачання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Послуги для споживачів з вадами слуху або зору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Подайте заявку через свого постачальника електроенергії на веб-сайті, в додатку, на порталі особистого кабінету або за телефоном чи   </a:t>
            </a:r>
            <a:r>
              <a:rPr lang="ru-RU" sz="2000" i="1" dirty="0">
                <a:solidFill>
                  <a:srgbClr val="FF0000"/>
                </a:solidFill>
              </a:rPr>
              <a:t>www.thepsr.co.uk</a:t>
            </a:r>
            <a:endParaRPr lang="en-GB" sz="2000" i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C7B93-4818-6CCA-9E1C-01349A10A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074" y="1349812"/>
            <a:ext cx="2274005" cy="2667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53235B-5940-2B37-9CAB-EC6210AAE352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18292-6B11-CEC5-6CC1-D619D410E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C39477-6F7C-C735-EEB6-EE922CBEE7C0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A5C22F-899B-9FD2-4DC1-C0EEF4133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011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6C247D-4D1F-0136-37D7-5D4E8916B09F}"/>
              </a:ext>
            </a:extLst>
          </p:cNvPr>
          <p:cNvSpPr txBox="1"/>
          <p:nvPr/>
        </p:nvSpPr>
        <p:spPr>
          <a:xfrm>
            <a:off x="834706" y="674903"/>
            <a:ext cx="9990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8A29E"/>
                </a:solidFill>
                <a:latin typeface="Myriad Pro" panose="020B0503030403020204" pitchFamily="34" charset="0"/>
              </a:rPr>
              <a:t>Національна Енегретична Дія </a:t>
            </a:r>
          </a:p>
          <a:p>
            <a:endParaRPr lang="uk-UA" sz="2800" b="1" dirty="0"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Це благодійна організація, що бореться з паливною бідністю, працюючи над тим, щоб забезпечити </a:t>
            </a:r>
            <a:r>
              <a:rPr lang="en-GB" sz="2800" dirty="0"/>
              <a:t> </a:t>
            </a:r>
            <a:r>
              <a:rPr lang="uk-UA" sz="2800" dirty="0"/>
              <a:t>жителів  Англії, Уельсу та Північної Ірландії теплом та комфортними  умовами  проживання у домівках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Надає безкоштовні енергетичні консультації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Проводить тренінги з питань енергетики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Займається агітацйною роботою задля  подолання паливної бідності</a:t>
            </a:r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D0A01A-63DB-F322-39D1-FCE6E861E4AA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AC394-CA53-119D-1652-0589C846E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8B65C6-34E0-E2A0-A607-B4B4F2D2A2AD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</p:spTree>
    <p:extLst>
      <p:ext uri="{BB962C8B-B14F-4D97-AF65-F5344CB8AC3E}">
        <p14:creationId xmlns:p14="http://schemas.microsoft.com/office/powerpoint/2010/main" val="247632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AEC0EC-3D2C-D26D-FD25-595C4826634E}"/>
              </a:ext>
            </a:extLst>
          </p:cNvPr>
          <p:cNvSpPr txBox="1"/>
          <p:nvPr/>
        </p:nvSpPr>
        <p:spPr>
          <a:xfrm>
            <a:off x="363373" y="169930"/>
            <a:ext cx="1348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Фонди та гранти, на які можна подавати заявки</a:t>
            </a:r>
            <a:endParaRPr lang="en-GB" sz="4000" b="1" dirty="0">
              <a:solidFill>
                <a:srgbClr val="38A29E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21A23-C40A-F1FA-AF94-AB96BF856B0D}"/>
              </a:ext>
            </a:extLst>
          </p:cNvPr>
          <p:cNvSpPr txBox="1"/>
          <p:nvPr/>
        </p:nvSpPr>
        <p:spPr>
          <a:xfrm>
            <a:off x="197221" y="1008060"/>
            <a:ext cx="85225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British Gas Energy</a:t>
            </a:r>
            <a:r>
              <a:rPr lang="uk-UA" sz="2400" dirty="0"/>
              <a:t> Фонд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0" u="none" strike="noStrike" baseline="0" dirty="0"/>
              <a:t>EDF Energy </a:t>
            </a:r>
            <a:endParaRPr lang="uk-UA" sz="2400" i="0" u="none" strike="noStrike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Фонд підтримки клієнтів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E.ON Next</a:t>
            </a:r>
            <a:r>
              <a:rPr lang="uk-UA" sz="2400" dirty="0"/>
              <a:t> Фонд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0" u="none" strike="noStrike" baseline="0" dirty="0"/>
              <a:t>Scottish Power</a:t>
            </a:r>
            <a:endParaRPr lang="uk-UA" sz="2400" i="0" u="none" strike="noStrike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Фонд допомоги у скрутних ситуаціях</a:t>
            </a:r>
            <a:r>
              <a:rPr lang="en-GB" sz="2400" i="0" u="none" strike="noStrike" baseline="0" dirty="0"/>
              <a:t>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Енергетичний фонд </a:t>
            </a:r>
            <a:r>
              <a:rPr lang="en-GB" sz="2400" dirty="0"/>
              <a:t>OVO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Фонд допомоги </a:t>
            </a:r>
            <a:r>
              <a:rPr lang="en-GB" sz="2400" dirty="0"/>
              <a:t>Octopus 'Octo Assist Fund’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0" u="none" strike="noStrike" baseline="0" dirty="0"/>
              <a:t>Shell Energy </a:t>
            </a:r>
            <a:r>
              <a:rPr lang="uk-UA" sz="2400" dirty="0"/>
              <a:t>Фонд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0" u="none" strike="noStrike" baseline="0" dirty="0"/>
              <a:t>Boost Power </a:t>
            </a:r>
            <a:r>
              <a:rPr lang="en-GB" sz="2400" i="0" dirty="0">
                <a:effectLst/>
              </a:rPr>
              <a:t>Energy Bills Support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Схема підтримки рахунків за енергоносії</a:t>
            </a:r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58FB5B-91F8-D474-3B53-734752A18EEE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BBCBE-CF04-4B1B-FDB4-D55EC38D0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E2971-4ADC-E151-6E84-95D1F33F4402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72359-B1FC-9A56-BE95-F767ACBAF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3153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C0EB98-FA16-D467-6774-974BAA233EDE}"/>
              </a:ext>
            </a:extLst>
          </p:cNvPr>
          <p:cNvSpPr txBox="1"/>
          <p:nvPr/>
        </p:nvSpPr>
        <p:spPr>
          <a:xfrm>
            <a:off x="720435" y="267790"/>
            <a:ext cx="88946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Економія на рахунках за водоспоживання </a:t>
            </a:r>
            <a:endParaRPr lang="en-GB" sz="2800" b="1" dirty="0">
              <a:solidFill>
                <a:srgbClr val="38A29E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56E6D-D5E9-5B29-6E78-E3C70672B5F4}"/>
              </a:ext>
            </a:extLst>
          </p:cNvPr>
          <p:cNvSpPr txBox="1"/>
          <p:nvPr/>
        </p:nvSpPr>
        <p:spPr>
          <a:xfrm>
            <a:off x="720434" y="942054"/>
            <a:ext cx="88946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cs typeface="Arial" panose="020B0604020202020204" pitchFamily="34" charset="0"/>
              </a:rPr>
              <a:t>Водоканали пропонують наступні послуги, щоб допомогти споживачам: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cs typeface="Arial" panose="020B0604020202020204" pitchFamily="34" charset="0"/>
              </a:rPr>
              <a:t> Реєстр пріоритетних послуг </a:t>
            </a:r>
            <a:r>
              <a:rPr lang="en-GB" sz="2400" dirty="0">
                <a:cs typeface="Arial" panose="020B0604020202020204" pitchFamily="34" charset="0"/>
              </a:rPr>
              <a:t>(PSR)</a:t>
            </a:r>
            <a:r>
              <a:rPr lang="uk-UA" sz="2400" dirty="0"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cs typeface="Arial" panose="020B0604020202020204" pitchFamily="34" charset="0"/>
              </a:rPr>
              <a:t> Соціальні тарифи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cs typeface="Arial" panose="020B0604020202020204" pitchFamily="34" charset="0"/>
              </a:rPr>
              <a:t> Підтримка у встановленні лічильників води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cs typeface="Arial" panose="020B0604020202020204" pitchFamily="34" charset="0"/>
              </a:rPr>
              <a:t> Обмеження рахунків за лічильниками для багатодітних   сімей та осіб з певними проблемами зі здоров’ям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cs typeface="Arial" panose="020B0604020202020204" pitchFamily="34" charset="0"/>
              </a:rPr>
              <a:t> Схеми вирівнювання платежів та цільові фонди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cs typeface="Arial" panose="020B0604020202020204" pitchFamily="34" charset="0"/>
              </a:rPr>
              <a:t> Пристрої для економії води</a:t>
            </a:r>
          </a:p>
          <a:p>
            <a:endParaRPr lang="uk-UA" sz="2400" dirty="0">
              <a:cs typeface="Arial" panose="020B0604020202020204" pitchFamily="34" charset="0"/>
            </a:endParaRPr>
          </a:p>
          <a:p>
            <a:r>
              <a:rPr lang="uk-UA" sz="2400" b="1" dirty="0">
                <a:solidFill>
                  <a:srgbClr val="FF0000"/>
                </a:solidFill>
                <a:cs typeface="Arial" panose="020B0604020202020204" pitchFamily="34" charset="0"/>
              </a:rPr>
              <a:t>Перевірте, яку допомогу ви можете отримати: </a:t>
            </a:r>
            <a:r>
              <a:rPr lang="en-GB" sz="2400" dirty="0">
                <a:cs typeface="Arial" panose="020B0604020202020204" pitchFamily="34" charset="0"/>
              </a:rPr>
              <a:t>www.askbill.org.uk/water/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FF494A-355C-5382-662B-F34230E8E493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64F9B-BF76-F1A0-76BC-8E67D6BC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E593AE-7DCB-A6C2-56A1-90A6B9E9A4C1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F9BEC6-B2C9-0C7B-5BF7-3CAA6F819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955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C28A31-925A-3508-AFDD-2B2A97AD8EC8}"/>
              </a:ext>
            </a:extLst>
          </p:cNvPr>
          <p:cNvSpPr txBox="1"/>
          <p:nvPr/>
        </p:nvSpPr>
        <p:spPr>
          <a:xfrm>
            <a:off x="263237" y="526473"/>
            <a:ext cx="10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Покращення житла:Гранти на допомогу</a:t>
            </a:r>
            <a:endParaRPr lang="en-GB" sz="3600" b="1" dirty="0">
              <a:solidFill>
                <a:srgbClr val="38A29E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AE7D143E-40E3-54C6-13A8-63C2A4393E8A}"/>
              </a:ext>
            </a:extLst>
          </p:cNvPr>
          <p:cNvSpPr/>
          <p:nvPr/>
        </p:nvSpPr>
        <p:spPr>
          <a:xfrm>
            <a:off x="0" y="5831594"/>
            <a:ext cx="5888182" cy="983486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BADC9-5418-E642-3F07-90E9449AC04C}"/>
              </a:ext>
            </a:extLst>
          </p:cNvPr>
          <p:cNvSpPr txBox="1"/>
          <p:nvPr/>
        </p:nvSpPr>
        <p:spPr>
          <a:xfrm>
            <a:off x="326571" y="1535519"/>
            <a:ext cx="9981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cs typeface="Arial" panose="020B0604020202020204" pitchFamily="34" charset="0"/>
              </a:rPr>
              <a:t>Програми фінансування, на які Ви можете мати право:</a:t>
            </a:r>
            <a:endParaRPr lang="en-GB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cs typeface="Arial" panose="020B0604020202020204" pitchFamily="34" charset="0"/>
              </a:rPr>
              <a:t> Багато місцевих та окружних рад керують місцевими програмами фінансування, що пов'язані з енергоспоживанням 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cs typeface="Arial" panose="020B0604020202020204" pitchFamily="34" charset="0"/>
              </a:rPr>
              <a:t>Вони можуть допомогти забезпечити доступ до таких недоступних послуг, як модернізація опалення  та утеплення будинку</a:t>
            </a:r>
            <a:endParaRPr lang="en-GB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cs typeface="Arial" panose="020B0604020202020204" pitchFamily="34" charset="0"/>
            </a:endParaRPr>
          </a:p>
          <a:p>
            <a:r>
              <a:rPr lang="uk-UA" sz="2400" b="1" dirty="0">
                <a:solidFill>
                  <a:srgbClr val="FF0000"/>
                </a:solidFill>
                <a:cs typeface="Arial" panose="020B0604020202020204" pitchFamily="34" charset="0"/>
              </a:rPr>
              <a:t>Зверніться до своєї ради (Ви можете знайти цю інформацію в Інтернеті) для отримання детальної інформації про їхні поточні схеми фінансування енергоефективності</a:t>
            </a:r>
            <a:endParaRPr lang="en-GB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AD23B9-5B52-0AB4-005E-6E2314EB6C5E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4493-F25D-1093-8760-D9C0799C4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EF39E3-3C59-BC51-3F26-99CE4452D9DA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8DB824-3664-95DC-F7F8-C44039095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9542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77D01C-20AB-7EF4-EFD4-9B5AFCD17079}"/>
              </a:ext>
            </a:extLst>
          </p:cNvPr>
          <p:cNvSpPr txBox="1"/>
          <p:nvPr/>
        </p:nvSpPr>
        <p:spPr>
          <a:xfrm>
            <a:off x="1047228" y="304760"/>
            <a:ext cx="978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Знижка  «Теплі Домівки» (WHD)     </a:t>
            </a:r>
            <a:endParaRPr lang="en-GB" sz="3600" b="1" dirty="0">
              <a:solidFill>
                <a:srgbClr val="38A29E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5ECFA63-FE19-3024-E213-8E79B41E4425}"/>
              </a:ext>
            </a:extLst>
          </p:cNvPr>
          <p:cNvSpPr/>
          <p:nvPr/>
        </p:nvSpPr>
        <p:spPr>
          <a:xfrm>
            <a:off x="0" y="5735782"/>
            <a:ext cx="4668982" cy="1116121"/>
          </a:xfrm>
          <a:prstGeom prst="homePlat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6FBD82-E762-3287-67D9-B7EA041CB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148" y="3169897"/>
            <a:ext cx="8949704" cy="518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870A72-7DAA-03F7-0761-BE0AB720EC6D}"/>
              </a:ext>
            </a:extLst>
          </p:cNvPr>
          <p:cNvSpPr txBox="1"/>
          <p:nvPr/>
        </p:nvSpPr>
        <p:spPr>
          <a:xfrm>
            <a:off x="775855" y="1704109"/>
            <a:ext cx="895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065B0-5687-FA1C-6E5D-A7CCCC93175E}"/>
              </a:ext>
            </a:extLst>
          </p:cNvPr>
          <p:cNvSpPr txBox="1"/>
          <p:nvPr/>
        </p:nvSpPr>
        <p:spPr>
          <a:xfrm>
            <a:off x="775855" y="1122219"/>
            <a:ext cx="9615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uk-UA" sz="2400" dirty="0">
                <a:cs typeface="Arial" panose="020B0604020202020204" pitchFamily="34" charset="0"/>
              </a:rPr>
              <a:t>Ця схема змінюється щороку – цьогоріч (на 2024-2025р.р. ) </a:t>
            </a:r>
            <a:r>
              <a:rPr lang="en-GB" sz="2400" dirty="0">
                <a:cs typeface="Arial" panose="020B0604020202020204" pitchFamily="34" charset="0"/>
              </a:rPr>
              <a:t>WHD</a:t>
            </a:r>
            <a:r>
              <a:rPr lang="uk-UA" sz="2400" dirty="0">
                <a:cs typeface="Arial" panose="020B0604020202020204" pitchFamily="34" charset="0"/>
              </a:rPr>
              <a:t> ще не оголошено </a:t>
            </a:r>
          </a:p>
          <a:p>
            <a:endParaRPr lang="uk-UA" sz="24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>
                <a:cs typeface="Arial" panose="020B0604020202020204" pitchFamily="34" charset="0"/>
              </a:rPr>
              <a:t>Клієнти, які відповідають вимогам, повинні отримати кредит у розмірі 150 фунтів стерлінгів на оплату рахунків за електроенергію в період з жовтня 2024 року по 31 березня 2025 року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4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FF0000"/>
                </a:solidFill>
                <a:cs typeface="Arial" panose="020B0604020202020204" pitchFamily="34" charset="0"/>
              </a:rPr>
              <a:t>Ви можете перевірити урядовий веб-сайт </a:t>
            </a:r>
            <a:r>
              <a:rPr lang="en-GB" sz="2400" dirty="0">
                <a:cs typeface="Arial" panose="020B0604020202020204" pitchFamily="34" charset="0"/>
              </a:rPr>
              <a:t>gov.uk </a:t>
            </a:r>
            <a:r>
              <a:rPr lang="uk-UA" sz="2400" dirty="0">
                <a:solidFill>
                  <a:srgbClr val="FF0000"/>
                </a:solidFill>
                <a:cs typeface="Arial" panose="020B0604020202020204" pitchFamily="34" charset="0"/>
              </a:rPr>
              <a:t>для отримання додаткової інформації про право на отримання кредиту, або зателефонувати на гарячу лінію </a:t>
            </a:r>
            <a:r>
              <a:rPr lang="uk-UA" sz="2400" b="1" dirty="0">
                <a:solidFill>
                  <a:srgbClr val="FF0000"/>
                </a:solidFill>
                <a:cs typeface="Arial" panose="020B0604020202020204" pitchFamily="34" charset="0"/>
              </a:rPr>
              <a:t>«Теплого дому» </a:t>
            </a:r>
          </a:p>
          <a:p>
            <a:r>
              <a:rPr lang="uk-UA" sz="2400" b="1" dirty="0">
                <a:solidFill>
                  <a:srgbClr val="FF0000"/>
                </a:solidFill>
                <a:cs typeface="Arial" panose="020B0604020202020204" pitchFamily="34" charset="0"/>
              </a:rPr>
              <a:t>Гаряча лінія зі знижками за номером 0800 030 9322</a:t>
            </a:r>
            <a:endParaRPr lang="en-GB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7FB37-C3F6-8012-10E9-A6D36D03A5F0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A9C05-3813-C92C-CF15-244B82A83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41292E-55CD-37E9-C2C0-26222FDB788E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6CCEF6-6644-07E0-4845-51E092FE4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9059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3FF6A-0BD6-3BA5-3CB8-74F8D6A0364C}"/>
              </a:ext>
            </a:extLst>
          </p:cNvPr>
          <p:cNvSpPr txBox="1"/>
          <p:nvPr/>
        </p:nvSpPr>
        <p:spPr>
          <a:xfrm>
            <a:off x="539437" y="362716"/>
            <a:ext cx="100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Теплі та безпечні домівки</a:t>
            </a:r>
            <a:r>
              <a:rPr lang="uk-UA" sz="40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. Д</a:t>
            </a:r>
            <a:r>
              <a:rPr lang="ru-RU" sz="40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опомога.   </a:t>
            </a:r>
            <a:endParaRPr lang="en-GB" sz="4000" b="1" dirty="0">
              <a:solidFill>
                <a:srgbClr val="38A29E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B6B84-7964-59F4-0287-7D1A561F0556}"/>
              </a:ext>
            </a:extLst>
          </p:cNvPr>
          <p:cNvSpPr txBox="1"/>
          <p:nvPr/>
        </p:nvSpPr>
        <p:spPr>
          <a:xfrm>
            <a:off x="429491" y="1177636"/>
            <a:ext cx="98832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cs typeface="Arial" panose="020B0604020202020204" pitchFamily="34" charset="0"/>
              </a:rPr>
              <a:t>Національна енергетична дія має</a:t>
            </a:r>
          </a:p>
          <a:p>
            <a:endParaRPr lang="uk-UA" sz="2400" b="1" dirty="0">
              <a:cs typeface="Arial" panose="020B0604020202020204" pitchFamily="34" charset="0"/>
            </a:endParaRPr>
          </a:p>
          <a:p>
            <a:r>
              <a:rPr lang="uk-UA" sz="2400" b="1" dirty="0">
                <a:solidFill>
                  <a:srgbClr val="FF0000"/>
                </a:solidFill>
                <a:cs typeface="Arial" panose="020B0604020202020204" pitchFamily="34" charset="0"/>
              </a:rPr>
              <a:t>Гарячу лінію «Теплі та безпечні будинки»</a:t>
            </a:r>
          </a:p>
          <a:p>
            <a:r>
              <a:rPr lang="uk-UA" sz="2400" b="1" dirty="0">
                <a:solidFill>
                  <a:srgbClr val="FF0000"/>
                </a:solidFill>
                <a:cs typeface="Arial" panose="020B0604020202020204" pitchFamily="34" charset="0"/>
              </a:rPr>
              <a:t>(забезпечується усний переклад та сурдопереклад)</a:t>
            </a:r>
          </a:p>
          <a:p>
            <a:endParaRPr lang="uk-UA" sz="2000" dirty="0">
              <a:cs typeface="Arial" panose="020B0604020202020204" pitchFamily="34" charset="0"/>
            </a:endParaRPr>
          </a:p>
          <a:p>
            <a:r>
              <a:rPr lang="uk-UA" sz="2000" dirty="0">
                <a:cs typeface="Arial" panose="020B0604020202020204" pitchFamily="34" charset="0"/>
              </a:rPr>
              <a:t> </a:t>
            </a:r>
            <a:r>
              <a:rPr lang="uk-UA" sz="2800" b="1" dirty="0">
                <a:cs typeface="Arial" panose="020B0604020202020204" pitchFamily="34" charset="0"/>
              </a:rPr>
              <a:t>Телефонуйте за номером 0800 304 7158</a:t>
            </a:r>
          </a:p>
          <a:p>
            <a:endParaRPr lang="uk-UA" sz="2000" dirty="0">
              <a:cs typeface="Arial" panose="020B0604020202020204" pitchFamily="34" charset="0"/>
            </a:endParaRPr>
          </a:p>
          <a:p>
            <a:r>
              <a:rPr lang="uk-UA" sz="2000" dirty="0">
                <a:cs typeface="Arial" panose="020B0604020202020204" pitchFamily="34" charset="0"/>
              </a:rPr>
              <a:t>         </a:t>
            </a:r>
            <a:r>
              <a:rPr lang="uk-UA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Або відвідайте </a:t>
            </a:r>
            <a:r>
              <a:rPr lang="en-GB" sz="2000" b="1" dirty="0">
                <a:solidFill>
                  <a:schemeClr val="accent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www.nea.org.uk/energyhelp</a:t>
            </a:r>
            <a:endParaRPr lang="uk-UA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endParaRPr lang="uk-UA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uk-UA" sz="2000" dirty="0">
                <a:cs typeface="Arial" panose="020B0604020202020204" pitchFamily="34" charset="0"/>
              </a:rPr>
              <a:t>Наші листівки можна перекласти більш ніж </a:t>
            </a:r>
            <a:r>
              <a:rPr lang="uk-UA" sz="2000" b="1" dirty="0">
                <a:cs typeface="Arial" panose="020B0604020202020204" pitchFamily="34" charset="0"/>
              </a:rPr>
              <a:t>160 мовами </a:t>
            </a:r>
            <a:r>
              <a:rPr lang="uk-UA" sz="2000" dirty="0">
                <a:cs typeface="Arial" panose="020B0604020202020204" pitchFamily="34" charset="0"/>
              </a:rPr>
              <a:t>за допомогою нашого </a:t>
            </a:r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Recite Me</a:t>
            </a:r>
            <a:r>
              <a:rPr lang="en-GB" sz="2000" dirty="0">
                <a:cs typeface="Arial" panose="020B0604020202020204" pitchFamily="34" charset="0"/>
              </a:rPr>
              <a:t>, </a:t>
            </a:r>
            <a:r>
              <a:rPr lang="uk-UA" sz="2000" dirty="0">
                <a:cs typeface="Arial" panose="020B0604020202020204" pitchFamily="34" charset="0"/>
              </a:rPr>
              <a:t>листівки можуть бути озвучені та мають інструменти доступності для людей з вадами зору та наявними  нейророзладами, такими як дислексія.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902B30-FCE9-1126-B5C8-866E4595350C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7ECEBF-10E3-DD78-5ABC-5F3FD9612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25C25D-12B6-B69A-EF15-CBE77BE13DB9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D06261-7DE5-56A9-A6B4-0087F6A55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397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2F3EF8-96AD-31FF-C32D-8EA08304A008}"/>
              </a:ext>
            </a:extLst>
          </p:cNvPr>
          <p:cNvSpPr txBox="1"/>
          <p:nvPr/>
        </p:nvSpPr>
        <p:spPr>
          <a:xfrm>
            <a:off x="574964" y="262642"/>
            <a:ext cx="677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8A29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Дякуємо за перегляд </a:t>
            </a:r>
            <a:endParaRPr lang="en-GB" sz="4800" b="1" dirty="0">
              <a:solidFill>
                <a:srgbClr val="38A29E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67FE7-6302-2C2E-B19E-0FC7B89A9937}"/>
              </a:ext>
            </a:extLst>
          </p:cNvPr>
          <p:cNvSpPr txBox="1"/>
          <p:nvPr/>
        </p:nvSpPr>
        <p:spPr>
          <a:xfrm>
            <a:off x="528482" y="1223753"/>
            <a:ext cx="979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cs typeface="Arial" panose="020B0604020202020204" pitchFamily="34" charset="0"/>
              </a:rPr>
              <a:t>Більше корисноі інформаціїї   </a:t>
            </a:r>
            <a:r>
              <a:rPr lang="uk-UA" sz="3200" dirty="0">
                <a:cs typeface="Arial" panose="020B0604020202020204" pitchFamily="34" charset="0"/>
              </a:rPr>
              <a:t>на   </a:t>
            </a:r>
            <a:r>
              <a:rPr lang="en-GB" sz="3200" b="1" i="0" u="none" strike="noStrike" baseline="0" dirty="0">
                <a:solidFill>
                  <a:srgbClr val="0462C1"/>
                </a:solidFill>
                <a:cs typeface="Arial" panose="020B0604020202020204" pitchFamily="34" charset="0"/>
              </a:rPr>
              <a:t>www.nea.org.uk</a:t>
            </a:r>
            <a:r>
              <a:rPr lang="uk-UA" sz="3200" b="1" dirty="0">
                <a:cs typeface="Arial" panose="020B0604020202020204" pitchFamily="34" charset="0"/>
              </a:rPr>
              <a:t> </a:t>
            </a:r>
            <a:endParaRPr lang="en-GB" sz="3200" b="1" dirty="0"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169AC-C4AF-CE3D-2C01-7AA5877DC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82" y="2000423"/>
            <a:ext cx="637310" cy="698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5794CB-BAB6-02E3-900B-4ECDFAA29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75" y="1938642"/>
            <a:ext cx="826433" cy="8630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974B5F-D0AD-9B1E-A5E9-258DB973B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408" y="1998352"/>
            <a:ext cx="749147" cy="74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561184-8624-95B4-26B5-471D6781D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695" y="2009369"/>
            <a:ext cx="749147" cy="7326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912A32-87D9-F260-6F5F-5C746660A9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965" y="1998352"/>
            <a:ext cx="700515" cy="7005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A99214-CB0C-5764-C48B-54FBEFD867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3585" y="1998351"/>
            <a:ext cx="645181" cy="6451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4FA1DB-EBC1-3742-6672-744091462718}"/>
              </a:ext>
            </a:extLst>
          </p:cNvPr>
          <p:cNvSpPr txBox="1"/>
          <p:nvPr/>
        </p:nvSpPr>
        <p:spPr>
          <a:xfrm>
            <a:off x="459710" y="2890603"/>
            <a:ext cx="1039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cs typeface="Arial" panose="020B0604020202020204" pitchFamily="34" charset="0"/>
              </a:rPr>
              <a:t>Національна Енергетична Дія </a:t>
            </a:r>
            <a:r>
              <a:rPr lang="en-GB" sz="2400" b="1" dirty="0">
                <a:cs typeface="Arial" panose="020B0604020202020204" pitchFamily="34" charset="0"/>
              </a:rPr>
              <a:t>(NEA)</a:t>
            </a:r>
            <a:r>
              <a:rPr lang="uk-UA" sz="2400" b="1" dirty="0">
                <a:cs typeface="Arial" panose="020B0604020202020204" pitchFamily="34" charset="0"/>
              </a:rPr>
              <a:t> є незалежною благодійною організацією Реєстраційний номер 290511</a:t>
            </a:r>
            <a:endParaRPr lang="en-GB" sz="2400" b="1" dirty="0"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FA24EB-95D5-9E5B-E462-C20687F73A59}"/>
              </a:ext>
            </a:extLst>
          </p:cNvPr>
          <p:cNvSpPr txBox="1"/>
          <p:nvPr/>
        </p:nvSpPr>
        <p:spPr>
          <a:xfrm>
            <a:off x="471054" y="3967688"/>
            <a:ext cx="698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Додаткова інформація на сторінці </a:t>
            </a:r>
          </a:p>
          <a:p>
            <a:r>
              <a:rPr lang="en-GB" sz="2400" b="1" dirty="0">
                <a:solidFill>
                  <a:srgbClr val="467886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Homes for Ukraine Sustainment Service - BHT Sussex</a:t>
            </a:r>
            <a:endParaRPr lang="en-GB" sz="2400" b="1" dirty="0"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7097F8-0506-7B1E-AA3D-2FC5DC2D9DE7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DED57-F544-35C7-BDE7-9DB8AB15E0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D7E9F-9975-0BD8-0AB8-CD711FF50C00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7897B0-BC14-D885-5CAF-B3120752C7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1844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808051-E0F8-1125-1FDE-955A1241B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16" y="1458400"/>
            <a:ext cx="3133810" cy="357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BC8C2-C813-A23C-BD0E-951719115426}"/>
              </a:ext>
            </a:extLst>
          </p:cNvPr>
          <p:cNvSpPr txBox="1"/>
          <p:nvPr/>
        </p:nvSpPr>
        <p:spPr>
          <a:xfrm>
            <a:off x="5550638" y="1301931"/>
            <a:ext cx="53641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18-24°C (64 -75°F) </a:t>
            </a:r>
            <a:r>
              <a:rPr lang="uk-UA" sz="2000" dirty="0"/>
              <a:t>немає ризиків  для</a:t>
            </a:r>
            <a:r>
              <a:rPr lang="en-GB" sz="2000" dirty="0"/>
              <a:t> </a:t>
            </a:r>
            <a:r>
              <a:rPr lang="uk-UA" sz="2000" dirty="0"/>
              <a:t>здорових людей</a:t>
            </a:r>
          </a:p>
          <a:p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Нижче 16°</a:t>
            </a:r>
            <a:r>
              <a:rPr lang="en-GB" sz="2000" dirty="0"/>
              <a:t>C ( 61°F) </a:t>
            </a:r>
            <a:r>
              <a:rPr lang="uk-UA" sz="2000" dirty="0"/>
              <a:t>менша стійкість до респіраторних інфекцій</a:t>
            </a:r>
          </a:p>
          <a:p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Нижче 12 ° </a:t>
            </a:r>
            <a:r>
              <a:rPr lang="en-GB" sz="2000" dirty="0"/>
              <a:t>C (  54 °F) </a:t>
            </a:r>
            <a:r>
              <a:rPr lang="uk-UA" sz="2000" dirty="0"/>
              <a:t>загроза підвищення кров’яного тиску та  в'язкості крові</a:t>
            </a:r>
          </a:p>
          <a:p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Нижче 5°</a:t>
            </a:r>
            <a:r>
              <a:rPr lang="en-GB" sz="2000" dirty="0"/>
              <a:t>C ( 41°F) </a:t>
            </a:r>
            <a:r>
              <a:rPr lang="uk-UA" sz="2000" dirty="0"/>
              <a:t>суттєве  зниження температури тіла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51D93-19B2-A319-C859-13E2DEA15B08}"/>
              </a:ext>
            </a:extLst>
          </p:cNvPr>
          <p:cNvSpPr txBox="1"/>
          <p:nvPr/>
        </p:nvSpPr>
        <p:spPr>
          <a:xfrm>
            <a:off x="1209701" y="477550"/>
            <a:ext cx="691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8A29E"/>
                </a:solidFill>
                <a:latin typeface="Myriad Pro" panose="020B0503030403020204" pitchFamily="34" charset="0"/>
              </a:rPr>
              <a:t>Низькі температури   -  вплив на здоров'я</a:t>
            </a:r>
            <a:endParaRPr lang="en-GB" sz="24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F3884A-DCB9-8C30-86BD-6332EE2DB963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D45C1-3AF6-BDBB-BBDC-A8571CE0C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5C4893-4ACE-23F1-2398-377288983C97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</p:spTree>
    <p:extLst>
      <p:ext uri="{BB962C8B-B14F-4D97-AF65-F5344CB8AC3E}">
        <p14:creationId xmlns:p14="http://schemas.microsoft.com/office/powerpoint/2010/main" val="392256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D8E355-E1ED-428C-220D-54C5DF94CAD9}"/>
              </a:ext>
            </a:extLst>
          </p:cNvPr>
          <p:cNvSpPr txBox="1"/>
          <p:nvPr/>
        </p:nvSpPr>
        <p:spPr>
          <a:xfrm>
            <a:off x="1209701" y="598240"/>
            <a:ext cx="866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8A29E"/>
                </a:solidFill>
                <a:latin typeface="Myriad Pro" panose="020B0503030403020204" pitchFamily="34" charset="0"/>
              </a:rPr>
              <a:t>Хто найбільше страждає від холоду  в домівках?  </a:t>
            </a:r>
            <a:endParaRPr lang="en-GB" sz="28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D80FD-7109-1FC7-DEA5-4125C0E18D76}"/>
              </a:ext>
            </a:extLst>
          </p:cNvPr>
          <p:cNvSpPr txBox="1"/>
          <p:nvPr/>
        </p:nvSpPr>
        <p:spPr>
          <a:xfrm>
            <a:off x="1365704" y="1536174"/>
            <a:ext cx="4137718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/>
              <a:t>Люди похилого віку</a:t>
            </a:r>
          </a:p>
          <a:p>
            <a:endParaRPr lang="uk-UA" sz="2000" dirty="0"/>
          </a:p>
          <a:p>
            <a:r>
              <a:rPr lang="uk-UA" sz="2000" dirty="0"/>
              <a:t>Малозабезпечені</a:t>
            </a:r>
          </a:p>
          <a:p>
            <a:endParaRPr lang="uk-UA" sz="2000" dirty="0"/>
          </a:p>
          <a:p>
            <a:r>
              <a:rPr lang="uk-UA" sz="2000" dirty="0"/>
              <a:t>Ті, хто має проблеми зі здоров’ям</a:t>
            </a:r>
          </a:p>
          <a:p>
            <a:endParaRPr lang="uk-UA" sz="2000" dirty="0"/>
          </a:p>
          <a:p>
            <a:r>
              <a:rPr lang="uk-UA" sz="2000" dirty="0"/>
              <a:t>Вагітні</a:t>
            </a:r>
          </a:p>
          <a:p>
            <a:endParaRPr lang="uk-UA" sz="2000" dirty="0"/>
          </a:p>
          <a:p>
            <a:r>
              <a:rPr lang="uk-UA" sz="2000" dirty="0"/>
              <a:t>Немовлята та маленькі діти</a:t>
            </a:r>
          </a:p>
          <a:p>
            <a:endParaRPr lang="uk-UA" sz="2000" dirty="0"/>
          </a:p>
          <a:p>
            <a:r>
              <a:rPr lang="uk-UA" sz="2000" dirty="0"/>
              <a:t>Сім'ї</a:t>
            </a:r>
            <a:endParaRPr lang="en-GB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DACF87-5EA7-077E-3014-3E40AA6D832A}"/>
              </a:ext>
            </a:extLst>
          </p:cNvPr>
          <p:cNvSpPr/>
          <p:nvPr/>
        </p:nvSpPr>
        <p:spPr>
          <a:xfrm>
            <a:off x="6568197" y="1484175"/>
            <a:ext cx="3744683" cy="198950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Багато людей!</a:t>
            </a:r>
            <a:endParaRPr lang="en-GB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4DB62-A5D8-CDB0-CE8F-7BACF739EE2E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E9A873-AF25-1448-B2B0-CD1C452AC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48A897-2CA5-9224-903E-343386174771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88026-D60A-6195-66B3-8652E8194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09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531127-D058-E7B2-0788-7401C05A6482}"/>
              </a:ext>
            </a:extLst>
          </p:cNvPr>
          <p:cNvSpPr txBox="1"/>
          <p:nvPr/>
        </p:nvSpPr>
        <p:spPr>
          <a:xfrm>
            <a:off x="1200150" y="468631"/>
            <a:ext cx="8745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8A29E"/>
                </a:solidFill>
                <a:latin typeface="Myriad Pro" panose="020B0503030403020204" pitchFamily="34" charset="0"/>
              </a:rPr>
              <a:t>Основні  наслідки, пов'язані з проживанням у холодному(і вологому) будинку</a:t>
            </a:r>
            <a:r>
              <a:rPr lang="en-GB" sz="2800" b="1" dirty="0">
                <a:solidFill>
                  <a:srgbClr val="38A29E"/>
                </a:solidFill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8B270-22C2-64A3-F828-D51C1EF29785}"/>
              </a:ext>
            </a:extLst>
          </p:cNvPr>
          <p:cNvSpPr txBox="1"/>
          <p:nvPr/>
        </p:nvSpPr>
        <p:spPr>
          <a:xfrm>
            <a:off x="1097280" y="1634490"/>
            <a:ext cx="4314696" cy="40010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Можливі прямі впливи</a:t>
            </a:r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інфаркти/інсульти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респіраторні захворювання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погіршення стану здоров’я/</a:t>
            </a:r>
          </a:p>
          <a:p>
            <a:r>
              <a:rPr lang="uk-UA" dirty="0">
                <a:solidFill>
                  <a:schemeClr val="bg1"/>
                </a:solidFill>
              </a:rPr>
              <a:t>      повільне одужання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падіння/травми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погане харчування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переохолодження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137BE-054F-4D07-5A8B-AD7B768CCD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38547" y="1634490"/>
            <a:ext cx="3474720" cy="30469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Можливі  непрямі впливи</a:t>
            </a:r>
          </a:p>
          <a:p>
            <a:endParaRPr lang="uk-UA" sz="2400" dirty="0"/>
          </a:p>
          <a:p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психічні захворювання</a:t>
            </a:r>
          </a:p>
          <a:p>
            <a:r>
              <a:rPr lang="uk-UA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ризик отруєння чадним газом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E15AB-6D9D-1552-8743-EEDFE54D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33" y="680085"/>
            <a:ext cx="1919472" cy="190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1CE249-C75A-E024-4493-1ADBC4AE9B01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B42D92-32D0-F80E-1989-2CF87112D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B5EC46-968D-3085-8E0C-683BB63CB59D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1FA94-4B97-EB83-DB07-A855F8487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260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2A873D-60BF-680D-D984-9F34FC50AE70}"/>
              </a:ext>
            </a:extLst>
          </p:cNvPr>
          <p:cNvSpPr txBox="1"/>
          <p:nvPr/>
        </p:nvSpPr>
        <p:spPr>
          <a:xfrm>
            <a:off x="1006997" y="538936"/>
            <a:ext cx="1166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8A29E"/>
                </a:solidFill>
                <a:latin typeface="Myriad Pro" panose="020B0503030403020204" pitchFamily="34" charset="0"/>
              </a:rPr>
              <a:t>Що ти можеш зробити? </a:t>
            </a:r>
            <a:r>
              <a:rPr lang="ru-RU" sz="3600" b="1" dirty="0">
                <a:solidFill>
                  <a:srgbClr val="FF0000"/>
                </a:solidFill>
                <a:latin typeface="Myriad Pro" panose="020B0503030403020204" pitchFamily="34" charset="0"/>
              </a:rPr>
              <a:t>Контролюй ситуацію !</a:t>
            </a:r>
            <a:endParaRPr lang="en-GB" sz="3600" b="1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34B11-BD28-9BD4-2D64-336084D2E7FE}"/>
              </a:ext>
            </a:extLst>
          </p:cNvPr>
          <p:cNvSpPr txBox="1"/>
          <p:nvPr/>
        </p:nvSpPr>
        <p:spPr>
          <a:xfrm>
            <a:off x="1006997" y="1278418"/>
            <a:ext cx="88795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FF0000"/>
                </a:solidFill>
              </a:rPr>
              <a:t>Зрозумій свої рахунки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Знімайте показання лічильника щомісяця або встановіть «розумний» лічильник.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Дізнайтеся, скільки коштує одиниця газу/електроенергії за вашим тарифом.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dirty="0"/>
              <a:t>На якому тарифі ви зараз перебуваєте і чи є ваші показники орієнтовними ?</a:t>
            </a:r>
          </a:p>
          <a:p>
            <a:endParaRPr lang="uk-UA" sz="1600" dirty="0"/>
          </a:p>
          <a:p>
            <a:r>
              <a:rPr lang="uk-UA" sz="1600" b="1" dirty="0">
                <a:solidFill>
                  <a:srgbClr val="FF0000"/>
                </a:solidFill>
              </a:rPr>
              <a:t>Знайдіть способи заощадити енергію у вашому домі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dirty="0"/>
              <a:t> Проведіть енергоаудит - на що витрачається енергія у вашому домі?</a:t>
            </a:r>
          </a:p>
          <a:p>
            <a:endParaRPr lang="uk-UA" sz="1600" dirty="0"/>
          </a:p>
          <a:p>
            <a:r>
              <a:rPr lang="uk-UA" sz="1600" b="1" dirty="0">
                <a:solidFill>
                  <a:srgbClr val="FF0000"/>
                </a:solidFill>
              </a:rPr>
              <a:t>Не бійтеся телефонувати постачальнику енергії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dirty="0"/>
              <a:t> Переконайтеся, що Вам зручно, ваш телефон заряджений і у Вас немає інших планів!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1600" dirty="0"/>
          </a:p>
          <a:p>
            <a:r>
              <a:rPr lang="uk-UA" sz="1600" b="1" dirty="0"/>
              <a:t>Створіть онлайн-кабінет у свого постачальника, щоб передавати показання лічильників та перевіряти рахунки.</a:t>
            </a:r>
          </a:p>
          <a:p>
            <a:endParaRPr lang="uk-UA" sz="1600" b="1" dirty="0"/>
          </a:p>
          <a:p>
            <a:r>
              <a:rPr lang="uk-UA" sz="1600" b="1" dirty="0"/>
              <a:t>Запитуйте  та  двічі перевіряйте те, що радять друзі/сім’я</a:t>
            </a:r>
          </a:p>
          <a:p>
            <a:endParaRPr lang="uk-UA" sz="1600" b="1" dirty="0">
              <a:solidFill>
                <a:srgbClr val="FF0000"/>
              </a:solidFill>
            </a:endParaRPr>
          </a:p>
          <a:p>
            <a:r>
              <a:rPr lang="uk-UA" sz="1600" b="1" dirty="0">
                <a:solidFill>
                  <a:srgbClr val="FF0000"/>
                </a:solidFill>
              </a:rPr>
              <a:t>Зверніться по допомогу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1BE69-B63B-E7A2-1363-58546F1A6156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32A610-7A20-AC39-71E8-731E63335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C6446B-8626-84E2-0339-30AEA219DEBA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03B955-9764-AC8C-1836-67B47715A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489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C1B3AC-1CF4-51EA-4196-51654521B4E8}"/>
              </a:ext>
            </a:extLst>
          </p:cNvPr>
          <p:cNvSpPr txBox="1"/>
          <p:nvPr/>
        </p:nvSpPr>
        <p:spPr>
          <a:xfrm>
            <a:off x="762069" y="232375"/>
            <a:ext cx="383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8A29E"/>
                </a:solidFill>
                <a:latin typeface="Myriad Pro" panose="020B0503030403020204" pitchFamily="34" charset="0"/>
              </a:rPr>
              <a:t>Види лічильників</a:t>
            </a:r>
            <a:endParaRPr lang="en-GB" sz="36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65BDC-435A-8270-25A8-FB01BBC71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9" y="1438693"/>
            <a:ext cx="1751475" cy="1682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870A59-8C43-DB33-9526-017D5D5B74A7}"/>
              </a:ext>
            </a:extLst>
          </p:cNvPr>
          <p:cNvSpPr txBox="1"/>
          <p:nvPr/>
        </p:nvSpPr>
        <p:spPr>
          <a:xfrm>
            <a:off x="1178519" y="1030676"/>
            <a:ext cx="172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Газовий</a:t>
            </a:r>
            <a:endParaRPr lang="en-GB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DDFEF-0AD4-3391-5ACA-DFFD7AE02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981" y="1472789"/>
            <a:ext cx="1594907" cy="16828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DAFDD6-C072-58FA-8631-58A9B0627034}"/>
              </a:ext>
            </a:extLst>
          </p:cNvPr>
          <p:cNvSpPr txBox="1"/>
          <p:nvPr/>
        </p:nvSpPr>
        <p:spPr>
          <a:xfrm rot="10800000" flipV="1">
            <a:off x="3429779" y="1016431"/>
            <a:ext cx="280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Газовий з циферблатом </a:t>
            </a:r>
            <a:endParaRPr lang="en-GB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EA98E9-69F0-9D8E-68B1-5FEA795CE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164" y="1657829"/>
            <a:ext cx="1689400" cy="16327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09BC41-D158-C215-74B8-14D1D9071AC1}"/>
              </a:ext>
            </a:extLst>
          </p:cNvPr>
          <p:cNvSpPr txBox="1"/>
          <p:nvPr/>
        </p:nvSpPr>
        <p:spPr>
          <a:xfrm>
            <a:off x="6610910" y="1018569"/>
            <a:ext cx="242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Цифровий лічильник електричної енергії</a:t>
            </a:r>
            <a:endParaRPr lang="en-GB" sz="16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1D1E43-9F8B-F8DD-3A7B-84EF7D6B4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839" y="1246763"/>
            <a:ext cx="1689400" cy="16327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808E99-A974-5DE9-FD05-899729A5F551}"/>
              </a:ext>
            </a:extLst>
          </p:cNvPr>
          <p:cNvSpPr txBox="1"/>
          <p:nvPr/>
        </p:nvSpPr>
        <p:spPr>
          <a:xfrm>
            <a:off x="9346849" y="570427"/>
            <a:ext cx="208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Лічильник електричної енергії</a:t>
            </a:r>
            <a:endParaRPr lang="en-GB" sz="16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398127-C8D5-6A6B-0EBA-DDE6F678E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23" y="4081475"/>
            <a:ext cx="1859415" cy="15297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95F278-7FB5-078D-1031-2B81D3DDD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7133" y="4087573"/>
            <a:ext cx="1859415" cy="15297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0CB907-5BEC-4268-6BC6-5230941DF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7903" y="4114799"/>
            <a:ext cx="1955933" cy="15297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A8EF45B-7EAB-53D1-8E36-C15422CBA56E}"/>
              </a:ext>
            </a:extLst>
          </p:cNvPr>
          <p:cNvSpPr txBox="1"/>
          <p:nvPr/>
        </p:nvSpPr>
        <p:spPr>
          <a:xfrm>
            <a:off x="594585" y="3462618"/>
            <a:ext cx="2125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Економії електроенергії 7</a:t>
            </a:r>
            <a:endParaRPr lang="en-GB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1DB6D9-3D5F-21A4-1875-2D7026025610}"/>
              </a:ext>
            </a:extLst>
          </p:cNvPr>
          <p:cNvSpPr txBox="1"/>
          <p:nvPr/>
        </p:nvSpPr>
        <p:spPr>
          <a:xfrm>
            <a:off x="3722221" y="3476444"/>
            <a:ext cx="1859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Лічильник з передоплатою </a:t>
            </a:r>
            <a:endParaRPr lang="en-GB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AD053-1967-E000-7C30-FF8511209B92}"/>
              </a:ext>
            </a:extLst>
          </p:cNvPr>
          <p:cNvSpPr txBox="1"/>
          <p:nvPr/>
        </p:nvSpPr>
        <p:spPr>
          <a:xfrm>
            <a:off x="6742596" y="3530024"/>
            <a:ext cx="272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Розумний лічильник на домашньому дисплеї</a:t>
            </a:r>
            <a:endParaRPr lang="en-GB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FF39FE-4B19-DC6B-9272-1782FC1FC22B}"/>
              </a:ext>
            </a:extLst>
          </p:cNvPr>
          <p:cNvSpPr txBox="1"/>
          <p:nvPr/>
        </p:nvSpPr>
        <p:spPr>
          <a:xfrm rot="10800000" flipV="1">
            <a:off x="9346849" y="3216398"/>
            <a:ext cx="2446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0" i="0" u="none" strike="noStrike" baseline="0" dirty="0">
                <a:solidFill>
                  <a:srgbClr val="777777"/>
                </a:solidFill>
                <a:latin typeface="Arial" panose="020B0604020202020204" pitchFamily="34" charset="0"/>
              </a:rPr>
              <a:t>Фото </a:t>
            </a:r>
            <a:r>
              <a:rPr lang="en-GB" sz="1600" b="0" i="0" u="none" strike="noStrike" baseline="0" dirty="0">
                <a:solidFill>
                  <a:srgbClr val="777777"/>
                </a:solidFill>
                <a:latin typeface="Arial" panose="020B0604020202020204" pitchFamily="34" charset="0"/>
              </a:rPr>
              <a:t>Sam Jonah, Nigel Jarvis, Steve Jager, Alex Yeung and Cliff Day </a:t>
            </a:r>
            <a:r>
              <a:rPr lang="uk-UA" sz="1600" b="0" i="0" u="none" strike="noStrike" baseline="0" dirty="0">
                <a:solidFill>
                  <a:srgbClr val="777777"/>
                </a:solidFill>
                <a:latin typeface="Arial" panose="020B0604020202020204" pitchFamily="34" charset="0"/>
              </a:rPr>
              <a:t>на </a:t>
            </a:r>
            <a:r>
              <a:rPr lang="en-GB" sz="1600" b="0" i="0" u="none" strike="noStrike" baseline="0" dirty="0">
                <a:solidFill>
                  <a:srgbClr val="777777"/>
                </a:solidFill>
                <a:latin typeface="Arial" panose="020B0604020202020204" pitchFamily="34" charset="0"/>
              </a:rPr>
              <a:t>Shutterstock</a:t>
            </a:r>
            <a:endParaRPr lang="en-GB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C38F8F-497D-5AF1-15EA-EC2683A19189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794A6-18AF-7E83-C2DC-08C1BE2A35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76B423-98AC-DFFD-50E1-01573D4B2902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226F89-E563-E642-0147-EC2BCC7232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636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78D0D71-9BD2-795A-E271-F248AA7EDC96}"/>
              </a:ext>
            </a:extLst>
          </p:cNvPr>
          <p:cNvSpPr txBox="1"/>
          <p:nvPr/>
        </p:nvSpPr>
        <p:spPr>
          <a:xfrm>
            <a:off x="459711" y="247563"/>
            <a:ext cx="1170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8A29E"/>
                </a:solidFill>
                <a:latin typeface="Myriad Pro" panose="020B0503030403020204" pitchFamily="34" charset="0"/>
              </a:rPr>
              <a:t>Розумний лічильник та домашній дисплей</a:t>
            </a:r>
            <a:endParaRPr lang="en-GB" sz="3600" b="1" dirty="0">
              <a:solidFill>
                <a:srgbClr val="38A29E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5EEA55-C3EF-3732-13FE-41101183A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3" y="1080196"/>
            <a:ext cx="4411977" cy="2622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D56E59-46CE-515C-42E9-6E87146F9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3" y="3851910"/>
            <a:ext cx="1742992" cy="1725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EE661B-337F-9130-A719-C77C8BCEF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907" y="3865643"/>
            <a:ext cx="1635664" cy="16975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09AD1A-5C80-30B1-6B1C-61272179DD91}"/>
              </a:ext>
            </a:extLst>
          </p:cNvPr>
          <p:cNvSpPr txBox="1"/>
          <p:nvPr/>
        </p:nvSpPr>
        <p:spPr>
          <a:xfrm>
            <a:off x="5086070" y="1057748"/>
            <a:ext cx="51228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Точні рахунки замість орієнтовних</a:t>
            </a:r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Ви можете бачити, скільки газу та електроенергії</a:t>
            </a:r>
            <a:r>
              <a:rPr lang="en-GB" sz="2000" dirty="0"/>
              <a:t> </a:t>
            </a:r>
            <a:r>
              <a:rPr lang="uk-UA" sz="2000" dirty="0"/>
              <a:t>використовується (щоб ви могли відстежити , чи не витрачається вона даремно) у фунтах і пенсах</a:t>
            </a:r>
          </a:p>
          <a:p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 Більше не потрібно впускати незнайомців до будинку, щоб зняти показання лічильника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Для клієнтів з передоплатою є багато способів поповнити рахунок дистанційно.</a:t>
            </a:r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DE6AB-2490-D259-DA3E-729E8B925997}"/>
              </a:ext>
            </a:extLst>
          </p:cNvPr>
          <p:cNvSpPr txBox="1"/>
          <p:nvPr/>
        </p:nvSpPr>
        <p:spPr>
          <a:xfrm>
            <a:off x="4754880" y="6263640"/>
            <a:ext cx="549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777777"/>
                </a:solidFill>
                <a:latin typeface="Arial" panose="020B0604020202020204" pitchFamily="34" charset="0"/>
              </a:rPr>
              <a:t>Фото від </a:t>
            </a:r>
            <a:r>
              <a:rPr lang="en-GB" sz="1600" b="0" i="0" u="none" strike="noStrike" baseline="0" dirty="0">
                <a:solidFill>
                  <a:srgbClr val="777777"/>
                </a:solidFill>
                <a:latin typeface="Arial" panose="020B0604020202020204" pitchFamily="34" charset="0"/>
              </a:rPr>
              <a:t> Sam Jonah, Alex Yeung and Cliff Day </a:t>
            </a:r>
            <a:r>
              <a:rPr lang="uk-UA" sz="1600" dirty="0">
                <a:solidFill>
                  <a:srgbClr val="777777"/>
                </a:solidFill>
                <a:latin typeface="Arial" panose="020B0604020202020204" pitchFamily="34" charset="0"/>
              </a:rPr>
              <a:t>на </a:t>
            </a:r>
            <a:r>
              <a:rPr lang="en-GB" sz="1600" b="0" i="0" u="none" strike="noStrike" baseline="0" dirty="0">
                <a:solidFill>
                  <a:srgbClr val="777777"/>
                </a:solidFill>
                <a:latin typeface="Arial" panose="020B0604020202020204" pitchFamily="34" charset="0"/>
              </a:rPr>
              <a:t>Shutterstock</a:t>
            </a:r>
            <a:endParaRPr lang="en-GB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71F90F-D632-FB82-C845-937632CBEC5F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886CC-1D49-5678-E7A7-5FC764666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48412-21CD-637D-C6B0-E950B4502BCC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279F9-3E80-F959-02EF-B23BA1F49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261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38D6ABC-2EFB-B1CC-F5EC-CF032AC9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531" y="1233086"/>
            <a:ext cx="6140918" cy="4824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0A0D23-2515-0C9E-F5D8-3885D3321010}"/>
              </a:ext>
            </a:extLst>
          </p:cNvPr>
          <p:cNvSpPr txBox="1"/>
          <p:nvPr/>
        </p:nvSpPr>
        <p:spPr>
          <a:xfrm>
            <a:off x="225361" y="6269895"/>
            <a:ext cx="487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Джерело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BEIS,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Споживання е/е у ВБ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,2018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B3130-2C01-C98F-6AB8-06259DB6751F}"/>
              </a:ext>
            </a:extLst>
          </p:cNvPr>
          <p:cNvSpPr txBox="1"/>
          <p:nvPr/>
        </p:nvSpPr>
        <p:spPr>
          <a:xfrm>
            <a:off x="2224084" y="1732547"/>
            <a:ext cx="155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Освітлення та прилади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94634-017B-E617-D117-3577DE6410B1}"/>
              </a:ext>
            </a:extLst>
          </p:cNvPr>
          <p:cNvSpPr txBox="1"/>
          <p:nvPr/>
        </p:nvSpPr>
        <p:spPr>
          <a:xfrm>
            <a:off x="5378116" y="784253"/>
            <a:ext cx="140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Готування 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DF8C36-31E3-4436-5618-0FEA1CEDCB05}"/>
              </a:ext>
            </a:extLst>
          </p:cNvPr>
          <p:cNvSpPr txBox="1"/>
          <p:nvPr/>
        </p:nvSpPr>
        <p:spPr>
          <a:xfrm>
            <a:off x="8387978" y="4725814"/>
            <a:ext cx="14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Опалення 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F1FB2A-D40E-E8CF-05B4-D96179FD967D}"/>
              </a:ext>
            </a:extLst>
          </p:cNvPr>
          <p:cNvSpPr/>
          <p:nvPr/>
        </p:nvSpPr>
        <p:spPr>
          <a:xfrm>
            <a:off x="0" y="5763237"/>
            <a:ext cx="12192000" cy="1094763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51A09-6862-9587-5C69-756C6F28B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11" y="5949539"/>
            <a:ext cx="749990" cy="722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4F29D-7FB0-9854-917E-09D09261344E}"/>
              </a:ext>
            </a:extLst>
          </p:cNvPr>
          <p:cNvSpPr txBox="1"/>
          <p:nvPr/>
        </p:nvSpPr>
        <p:spPr>
          <a:xfrm>
            <a:off x="1669412" y="6125952"/>
            <a:ext cx="890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Combating Homelessness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Creating Opportunities </a:t>
            </a:r>
            <a:r>
              <a:rPr lang="en-GB" b="1" i="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∙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Promoting 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1E73D7-FED8-6E9C-D216-9A0A136A3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2" y="4427055"/>
            <a:ext cx="2068287" cy="212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9B69FC-42C0-CE01-09D7-AAB1D7F26B1F}"/>
              </a:ext>
            </a:extLst>
          </p:cNvPr>
          <p:cNvSpPr txBox="1"/>
          <p:nvPr/>
        </p:nvSpPr>
        <p:spPr>
          <a:xfrm>
            <a:off x="135277" y="5220811"/>
            <a:ext cx="487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Джерело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BEIS,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Споживання е/е у ВБ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2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11660</TotalTime>
  <Words>1965</Words>
  <Application>Microsoft Office PowerPoint</Application>
  <PresentationFormat>Widescreen</PresentationFormat>
  <Paragraphs>341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Arial Nova</vt:lpstr>
      <vt:lpstr>Arial Rounded MT Bold</vt:lpstr>
      <vt:lpstr>Arial Unicode MS</vt:lpstr>
      <vt:lpstr>Myriad Pro</vt:lpstr>
      <vt:lpstr>Office Theme</vt:lpstr>
      <vt:lpstr>Donna Lonsdale O’Brien  Національна Енергетична Дія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Fedorovych</dc:creator>
  <cp:lastModifiedBy>Charlotte Craig</cp:lastModifiedBy>
  <cp:revision>2</cp:revision>
  <dcterms:created xsi:type="dcterms:W3CDTF">2024-07-18T12:30:35Z</dcterms:created>
  <dcterms:modified xsi:type="dcterms:W3CDTF">2024-08-19T13:31:04Z</dcterms:modified>
</cp:coreProperties>
</file>